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721" r:id="rId2"/>
    <p:sldMasterId id="2147483787" r:id="rId3"/>
    <p:sldMasterId id="2147483799" r:id="rId4"/>
    <p:sldMasterId id="2147483813" r:id="rId5"/>
    <p:sldMasterId id="2147483824" r:id="rId6"/>
    <p:sldMasterId id="2147483833" r:id="rId7"/>
    <p:sldMasterId id="2147483845" r:id="rId8"/>
    <p:sldMasterId id="2147483878" r:id="rId9"/>
    <p:sldMasterId id="2147483892" r:id="rId10"/>
  </p:sldMasterIdLst>
  <p:notesMasterIdLst>
    <p:notesMasterId r:id="rId40"/>
  </p:notesMasterIdLst>
  <p:sldIdLst>
    <p:sldId id="762" r:id="rId11"/>
    <p:sldId id="277" r:id="rId12"/>
    <p:sldId id="761" r:id="rId13"/>
    <p:sldId id="763" r:id="rId14"/>
    <p:sldId id="261" r:id="rId15"/>
    <p:sldId id="831" r:id="rId16"/>
    <p:sldId id="828" r:id="rId17"/>
    <p:sldId id="262" r:id="rId18"/>
    <p:sldId id="263" r:id="rId19"/>
    <p:sldId id="264" r:id="rId20"/>
    <p:sldId id="778" r:id="rId21"/>
    <p:sldId id="824" r:id="rId22"/>
    <p:sldId id="825" r:id="rId23"/>
    <p:sldId id="826" r:id="rId24"/>
    <p:sldId id="829" r:id="rId25"/>
    <p:sldId id="770" r:id="rId26"/>
    <p:sldId id="781" r:id="rId27"/>
    <p:sldId id="779" r:id="rId28"/>
    <p:sldId id="830" r:id="rId29"/>
    <p:sldId id="756" r:id="rId30"/>
    <p:sldId id="832" r:id="rId31"/>
    <p:sldId id="757" r:id="rId32"/>
    <p:sldId id="759" r:id="rId33"/>
    <p:sldId id="760" r:id="rId34"/>
    <p:sldId id="758" r:id="rId35"/>
    <p:sldId id="833" r:id="rId36"/>
    <p:sldId id="720" r:id="rId37"/>
    <p:sldId id="752" r:id="rId38"/>
    <p:sldId id="265" r:id="rId39"/>
  </p:sldIdLst>
  <p:sldSz cx="13011150" cy="7315200"/>
  <p:notesSz cx="7315200" cy="13011150"/>
  <p:embeddedFontLst>
    <p:embeddedFont>
      <p:font typeface="Century Gothic" panose="020B050202020202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Patrick Hand SC" panose="00000500000000000000" pitchFamily="2" charset="0"/>
      <p:regular r:id="rId57"/>
    </p:embeddedFont>
    <p:embeddedFont>
      <p:font typeface="Raleway" pitchFamily="2" charset="0"/>
      <p:regular r:id="rId58"/>
      <p:bold r:id="rId59"/>
      <p:italic r:id="rId60"/>
      <p:boldItalic r:id="rId61"/>
    </p:embeddedFont>
    <p:embeddedFont>
      <p:font typeface="Sniglet"/>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8BCBEB-E5C5-4106-AAEE-9EF69B1056E7}">
  <a:tblStyle styleId="{BE8BCBEB-E5C5-4106-AAEE-9EF69B1056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932" y="48"/>
      </p:cViewPr>
      <p:guideLst/>
    </p:cSldViewPr>
  </p:slideViewPr>
  <p:notesTextViewPr>
    <p:cViewPr>
      <p:scale>
        <a:sx n="1" d="1"/>
        <a:sy n="1" d="1"/>
      </p:scale>
      <p:origin x="0" y="0"/>
    </p:cViewPr>
  </p:notesTextViewPr>
  <p:sorterViewPr>
    <p:cViewPr>
      <p:scale>
        <a:sx n="100" d="100"/>
        <a:sy n="100" d="100"/>
      </p:scale>
      <p:origin x="0" y="-13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21.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0.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51250D-D017-4A29-A17F-B8D941E56CBD}" type="doc">
      <dgm:prSet loTypeId="urn:microsoft.com/office/officeart/2005/8/layout/hList1" loCatId="list" qsTypeId="urn:microsoft.com/office/officeart/2005/8/quickstyle/3d3" qsCatId="3D" csTypeId="urn:microsoft.com/office/officeart/2005/8/colors/accent1_2" csCatId="accent1" phldr="1"/>
      <dgm:spPr/>
    </dgm:pt>
    <dgm:pt modelId="{B230660B-38F3-4C31-AB4D-2DA11DB445A5}">
      <dgm:prSet phldrT="[Text]"/>
      <dgm:spPr/>
      <dgm:t>
        <a:bodyPr/>
        <a:lstStyle/>
        <a:p>
          <a:r>
            <a:rPr lang="it-IT" b="1">
              <a:solidFill>
                <a:schemeClr val="bg1"/>
              </a:solidFill>
            </a:rPr>
            <a:t>Individuals</a:t>
          </a:r>
        </a:p>
        <a:p>
          <a:r>
            <a:rPr lang="it-IT" b="1">
              <a:solidFill>
                <a:schemeClr val="bg1"/>
              </a:solidFill>
            </a:rPr>
            <a:t>(14,500+)</a:t>
          </a:r>
          <a:endParaRPr lang="it-IT" b="1" dirty="0">
            <a:solidFill>
              <a:schemeClr val="bg1"/>
            </a:solidFill>
          </a:endParaRPr>
        </a:p>
      </dgm:t>
    </dgm:pt>
    <dgm:pt modelId="{9FCD53E2-2A6C-41BA-A170-D24AEA972B4E}" type="parTrans" cxnId="{C1173A05-C189-4F2B-A209-174374C59401}">
      <dgm:prSet/>
      <dgm:spPr/>
      <dgm:t>
        <a:bodyPr/>
        <a:lstStyle/>
        <a:p>
          <a:endParaRPr lang="it-IT">
            <a:solidFill>
              <a:srgbClr val="0070C0"/>
            </a:solidFill>
          </a:endParaRPr>
        </a:p>
      </dgm:t>
    </dgm:pt>
    <dgm:pt modelId="{3A1FE64B-9B2A-4DC9-B169-74D46ABF1C0A}" type="sibTrans" cxnId="{C1173A05-C189-4F2B-A209-174374C59401}">
      <dgm:prSet/>
      <dgm:spPr/>
      <dgm:t>
        <a:bodyPr/>
        <a:lstStyle/>
        <a:p>
          <a:endParaRPr lang="it-IT">
            <a:solidFill>
              <a:srgbClr val="0070C0"/>
            </a:solidFill>
          </a:endParaRPr>
        </a:p>
      </dgm:t>
    </dgm:pt>
    <dgm:pt modelId="{7F69179A-8104-44F0-BB75-A8315F774912}">
      <dgm:prSet phldrT="[Text]"/>
      <dgm:spPr/>
      <dgm:t>
        <a:bodyPr/>
        <a:lstStyle/>
        <a:p>
          <a:r>
            <a:rPr lang="it-IT" b="1">
              <a:solidFill>
                <a:schemeClr val="bg1"/>
              </a:solidFill>
            </a:rPr>
            <a:t>Organisations</a:t>
          </a:r>
        </a:p>
        <a:p>
          <a:r>
            <a:rPr lang="it-IT" b="1">
              <a:solidFill>
                <a:schemeClr val="bg1"/>
              </a:solidFill>
            </a:rPr>
            <a:t>(85+)</a:t>
          </a:r>
          <a:endParaRPr lang="it-IT" b="1" dirty="0">
            <a:solidFill>
              <a:schemeClr val="bg1"/>
            </a:solidFill>
          </a:endParaRPr>
        </a:p>
      </dgm:t>
    </dgm:pt>
    <dgm:pt modelId="{D1CA34FB-7576-4B13-900F-E82B92B79E36}" type="parTrans" cxnId="{64CDB391-B815-4FF1-91E7-15496D1DAA56}">
      <dgm:prSet/>
      <dgm:spPr/>
      <dgm:t>
        <a:bodyPr/>
        <a:lstStyle/>
        <a:p>
          <a:endParaRPr lang="it-IT">
            <a:solidFill>
              <a:srgbClr val="0070C0"/>
            </a:solidFill>
          </a:endParaRPr>
        </a:p>
      </dgm:t>
    </dgm:pt>
    <dgm:pt modelId="{FF2FF553-3BB4-41B1-AEE2-69B804D75757}" type="sibTrans" cxnId="{64CDB391-B815-4FF1-91E7-15496D1DAA56}">
      <dgm:prSet/>
      <dgm:spPr/>
      <dgm:t>
        <a:bodyPr/>
        <a:lstStyle/>
        <a:p>
          <a:endParaRPr lang="it-IT">
            <a:solidFill>
              <a:srgbClr val="0070C0"/>
            </a:solidFill>
          </a:endParaRPr>
        </a:p>
      </dgm:t>
    </dgm:pt>
    <dgm:pt modelId="{63C83162-8798-4F1F-8BA5-FC2FBCAF5947}">
      <dgm:prSet phldrT="[Text]"/>
      <dgm:spPr/>
      <dgm:t>
        <a:bodyPr/>
        <a:lstStyle/>
        <a:p>
          <a:r>
            <a:rPr lang="it-IT" b="1">
              <a:solidFill>
                <a:schemeClr val="bg1"/>
              </a:solidFill>
            </a:rPr>
            <a:t>Nations / Regions</a:t>
          </a:r>
        </a:p>
        <a:p>
          <a:r>
            <a:rPr lang="it-IT" b="1">
              <a:solidFill>
                <a:schemeClr val="bg1"/>
              </a:solidFill>
            </a:rPr>
            <a:t>(35+)</a:t>
          </a:r>
          <a:endParaRPr lang="it-IT" b="1" dirty="0">
            <a:solidFill>
              <a:schemeClr val="bg1"/>
            </a:solidFill>
          </a:endParaRPr>
        </a:p>
      </dgm:t>
    </dgm:pt>
    <dgm:pt modelId="{531A23AA-A875-4F75-9CE3-19A175CB81DC}" type="parTrans" cxnId="{244B5293-CCD4-4310-9233-589EA6C70660}">
      <dgm:prSet/>
      <dgm:spPr/>
      <dgm:t>
        <a:bodyPr/>
        <a:lstStyle/>
        <a:p>
          <a:endParaRPr lang="it-IT">
            <a:solidFill>
              <a:srgbClr val="0070C0"/>
            </a:solidFill>
          </a:endParaRPr>
        </a:p>
      </dgm:t>
    </dgm:pt>
    <dgm:pt modelId="{BDF64984-0E9F-4F1E-AF8E-C941C2B08CA8}" type="sibTrans" cxnId="{244B5293-CCD4-4310-9233-589EA6C70660}">
      <dgm:prSet/>
      <dgm:spPr/>
      <dgm:t>
        <a:bodyPr/>
        <a:lstStyle/>
        <a:p>
          <a:endParaRPr lang="it-IT">
            <a:solidFill>
              <a:srgbClr val="0070C0"/>
            </a:solidFill>
          </a:endParaRPr>
        </a:p>
      </dgm:t>
    </dgm:pt>
    <dgm:pt modelId="{D3B5D7B5-EE65-48D1-931A-B7D49256F8CE}">
      <dgm:prSet phldrT="[Text]" custT="1"/>
      <dgm:spPr/>
      <dgm:t>
        <a:bodyPr/>
        <a:lstStyle/>
        <a:p>
          <a:pPr>
            <a:buNone/>
          </a:pPr>
          <a:r>
            <a:rPr lang="en-GB" sz="2200">
              <a:solidFill>
                <a:srgbClr val="0070C0"/>
              </a:solidFill>
            </a:rPr>
            <a:t>“a strategic think tank to enhance a </a:t>
          </a:r>
          <a:r>
            <a:rPr lang="en-GB" sz="2200" b="1">
              <a:solidFill>
                <a:srgbClr val="0070C0"/>
              </a:solidFill>
            </a:rPr>
            <a:t>constructive dialogue and collaboration on themes relevant to data science </a:t>
          </a:r>
          <a:r>
            <a:rPr lang="en-GB" sz="2200">
              <a:solidFill>
                <a:srgbClr val="0070C0"/>
              </a:solidFill>
            </a:rPr>
            <a:t>and to present the latest research results in many areas”</a:t>
          </a:r>
          <a:endParaRPr lang="it-IT" sz="2200" dirty="0">
            <a:solidFill>
              <a:srgbClr val="0070C0"/>
            </a:solidFill>
          </a:endParaRPr>
        </a:p>
      </dgm:t>
    </dgm:pt>
    <dgm:pt modelId="{D5BA9824-4B1F-4E55-A71A-C5F046A73233}" type="parTrans" cxnId="{A20F5AF5-DCDB-412F-B08E-64076F934E5D}">
      <dgm:prSet/>
      <dgm:spPr/>
      <dgm:t>
        <a:bodyPr/>
        <a:lstStyle/>
        <a:p>
          <a:endParaRPr lang="it-IT">
            <a:solidFill>
              <a:srgbClr val="0070C0"/>
            </a:solidFill>
          </a:endParaRPr>
        </a:p>
      </dgm:t>
    </dgm:pt>
    <dgm:pt modelId="{530821F6-8236-4C28-A880-CC6CFB1031FB}" type="sibTrans" cxnId="{A20F5AF5-DCDB-412F-B08E-64076F934E5D}">
      <dgm:prSet/>
      <dgm:spPr/>
      <dgm:t>
        <a:bodyPr/>
        <a:lstStyle/>
        <a:p>
          <a:endParaRPr lang="it-IT">
            <a:solidFill>
              <a:srgbClr val="0070C0"/>
            </a:solidFill>
          </a:endParaRPr>
        </a:p>
      </dgm:t>
    </dgm:pt>
    <dgm:pt modelId="{394211D9-E9FD-4289-AD12-75DF4D315B35}">
      <dgm:prSet phldrT="[Text]" custT="1"/>
      <dgm:spPr/>
      <dgm:t>
        <a:bodyPr/>
        <a:lstStyle/>
        <a:p>
          <a:pPr>
            <a:buNone/>
          </a:pPr>
          <a:r>
            <a:rPr lang="en-US" sz="2200">
              <a:solidFill>
                <a:srgbClr val="0070C0"/>
              </a:solidFill>
            </a:rPr>
            <a:t>“one of the few places where </a:t>
          </a:r>
          <a:r>
            <a:rPr lang="en-US" sz="2200" b="1">
              <a:solidFill>
                <a:srgbClr val="0070C0"/>
              </a:solidFill>
            </a:rPr>
            <a:t>researchers and data managers / information professionals </a:t>
          </a:r>
          <a:r>
            <a:rPr lang="en-US" sz="2200">
              <a:solidFill>
                <a:srgbClr val="0070C0"/>
              </a:solidFill>
            </a:rPr>
            <a:t>directly interact and collaborate to develop solutions and best practices”</a:t>
          </a:r>
          <a:endParaRPr lang="it-IT" sz="2200" dirty="0">
            <a:solidFill>
              <a:srgbClr val="0070C0"/>
            </a:solidFill>
          </a:endParaRPr>
        </a:p>
      </dgm:t>
    </dgm:pt>
    <dgm:pt modelId="{2552FD16-00F0-4148-A815-A12F4A7CA98B}" type="parTrans" cxnId="{68DB0E10-0B2D-4D21-A41C-BFE123596BCD}">
      <dgm:prSet/>
      <dgm:spPr/>
      <dgm:t>
        <a:bodyPr/>
        <a:lstStyle/>
        <a:p>
          <a:endParaRPr lang="it-IT">
            <a:solidFill>
              <a:srgbClr val="0070C0"/>
            </a:solidFill>
          </a:endParaRPr>
        </a:p>
      </dgm:t>
    </dgm:pt>
    <dgm:pt modelId="{71779D71-5487-4789-BE26-0A7A6FD1325E}" type="sibTrans" cxnId="{68DB0E10-0B2D-4D21-A41C-BFE123596BCD}">
      <dgm:prSet/>
      <dgm:spPr/>
      <dgm:t>
        <a:bodyPr/>
        <a:lstStyle/>
        <a:p>
          <a:endParaRPr lang="it-IT">
            <a:solidFill>
              <a:srgbClr val="0070C0"/>
            </a:solidFill>
          </a:endParaRPr>
        </a:p>
      </dgm:t>
    </dgm:pt>
    <dgm:pt modelId="{D9AA26B7-9DC1-4DA5-9351-0A4269107848}">
      <dgm:prSet phldrT="[Text]" custT="1"/>
      <dgm:spPr/>
      <dgm:t>
        <a:bodyPr/>
        <a:lstStyle/>
        <a:p>
          <a:pPr>
            <a:buNone/>
          </a:pPr>
          <a:r>
            <a:rPr lang="en-GB" sz="2200">
              <a:solidFill>
                <a:srgbClr val="0070C0"/>
              </a:solidFill>
            </a:rPr>
            <a:t>“a global perspective to assist in </a:t>
          </a:r>
          <a:r>
            <a:rPr lang="en-GB" sz="2200" b="1">
              <a:solidFill>
                <a:srgbClr val="0070C0"/>
              </a:solidFill>
            </a:rPr>
            <a:t>sharing best practices, experiences and common needs </a:t>
          </a:r>
          <a:r>
            <a:rPr lang="en-GB" sz="2200">
              <a:solidFill>
                <a:srgbClr val="0070C0"/>
              </a:solidFill>
            </a:rPr>
            <a:t>to achieve efficiency and reduce duplication of efforts”</a:t>
          </a:r>
          <a:endParaRPr lang="it-IT" sz="2200" dirty="0">
            <a:solidFill>
              <a:srgbClr val="0070C0"/>
            </a:solidFill>
          </a:endParaRPr>
        </a:p>
      </dgm:t>
    </dgm:pt>
    <dgm:pt modelId="{5F37CA88-1ECA-4485-A711-1E12795AC67B}" type="parTrans" cxnId="{33F5D087-A4AB-4594-9E77-61A67D579547}">
      <dgm:prSet/>
      <dgm:spPr/>
      <dgm:t>
        <a:bodyPr/>
        <a:lstStyle/>
        <a:p>
          <a:endParaRPr lang="it-IT">
            <a:solidFill>
              <a:srgbClr val="0070C0"/>
            </a:solidFill>
          </a:endParaRPr>
        </a:p>
      </dgm:t>
    </dgm:pt>
    <dgm:pt modelId="{317E11AA-276F-4516-87DF-4AA19992995F}" type="sibTrans" cxnId="{33F5D087-A4AB-4594-9E77-61A67D579547}">
      <dgm:prSet/>
      <dgm:spPr/>
      <dgm:t>
        <a:bodyPr/>
        <a:lstStyle/>
        <a:p>
          <a:endParaRPr lang="it-IT">
            <a:solidFill>
              <a:srgbClr val="0070C0"/>
            </a:solidFill>
          </a:endParaRPr>
        </a:p>
      </dgm:t>
    </dgm:pt>
    <dgm:pt modelId="{2D78483D-D39E-4D78-8610-E0CAB3396C27}" type="pres">
      <dgm:prSet presAssocID="{EF51250D-D017-4A29-A17F-B8D941E56CBD}" presName="Name0" presStyleCnt="0">
        <dgm:presLayoutVars>
          <dgm:dir/>
          <dgm:animLvl val="lvl"/>
          <dgm:resizeHandles val="exact"/>
        </dgm:presLayoutVars>
      </dgm:prSet>
      <dgm:spPr/>
    </dgm:pt>
    <dgm:pt modelId="{5DE2DF91-5021-49E5-B45E-013B5FA37F39}" type="pres">
      <dgm:prSet presAssocID="{B230660B-38F3-4C31-AB4D-2DA11DB445A5}" presName="composite" presStyleCnt="0"/>
      <dgm:spPr/>
    </dgm:pt>
    <dgm:pt modelId="{1C9F9B56-E7EF-4CA3-91FD-D898A7A6BD36}" type="pres">
      <dgm:prSet presAssocID="{B230660B-38F3-4C31-AB4D-2DA11DB445A5}" presName="parTx" presStyleLbl="alignNode1" presStyleIdx="0" presStyleCnt="3" custLinFactNeighborX="-103" custLinFactNeighborY="-50169">
        <dgm:presLayoutVars>
          <dgm:chMax val="0"/>
          <dgm:chPref val="0"/>
          <dgm:bulletEnabled val="1"/>
        </dgm:presLayoutVars>
      </dgm:prSet>
      <dgm:spPr/>
    </dgm:pt>
    <dgm:pt modelId="{DE5CB7F3-B102-4BE7-99B4-68A126A83482}" type="pres">
      <dgm:prSet presAssocID="{B230660B-38F3-4C31-AB4D-2DA11DB445A5}" presName="desTx" presStyleLbl="alignAccFollowNode1" presStyleIdx="0" presStyleCnt="3" custScaleY="93552" custLinFactNeighborX="-103" custLinFactNeighborY="-20026">
        <dgm:presLayoutVars>
          <dgm:bulletEnabled val="1"/>
        </dgm:presLayoutVars>
      </dgm:prSet>
      <dgm:spPr/>
    </dgm:pt>
    <dgm:pt modelId="{D76C4A3E-3A93-4B6F-BB61-1042AF3D9FCC}" type="pres">
      <dgm:prSet presAssocID="{3A1FE64B-9B2A-4DC9-B169-74D46ABF1C0A}" presName="space" presStyleCnt="0"/>
      <dgm:spPr/>
    </dgm:pt>
    <dgm:pt modelId="{2EA56CF3-E321-4888-9FED-F3A02C87002B}" type="pres">
      <dgm:prSet presAssocID="{7F69179A-8104-44F0-BB75-A8315F774912}" presName="composite" presStyleCnt="0"/>
      <dgm:spPr/>
    </dgm:pt>
    <dgm:pt modelId="{E7921C86-B5E0-44B8-AAAB-BE0F93D3457D}" type="pres">
      <dgm:prSet presAssocID="{7F69179A-8104-44F0-BB75-A8315F774912}" presName="parTx" presStyleLbl="alignNode1" presStyleIdx="1" presStyleCnt="3" custLinFactNeighborX="-102" custLinFactNeighborY="-48090">
        <dgm:presLayoutVars>
          <dgm:chMax val="0"/>
          <dgm:chPref val="0"/>
          <dgm:bulletEnabled val="1"/>
        </dgm:presLayoutVars>
      </dgm:prSet>
      <dgm:spPr/>
    </dgm:pt>
    <dgm:pt modelId="{06ED134A-709D-4B46-BAA7-7AE1EBAB8E9F}" type="pres">
      <dgm:prSet presAssocID="{7F69179A-8104-44F0-BB75-A8315F774912}" presName="desTx" presStyleLbl="alignAccFollowNode1" presStyleIdx="1" presStyleCnt="3" custLinFactNeighborX="-102" custLinFactNeighborY="-17744">
        <dgm:presLayoutVars>
          <dgm:bulletEnabled val="1"/>
        </dgm:presLayoutVars>
      </dgm:prSet>
      <dgm:spPr/>
    </dgm:pt>
    <dgm:pt modelId="{7810B4D2-30AE-401E-98EA-3A45FA26609B}" type="pres">
      <dgm:prSet presAssocID="{FF2FF553-3BB4-41B1-AEE2-69B804D75757}" presName="space" presStyleCnt="0"/>
      <dgm:spPr/>
    </dgm:pt>
    <dgm:pt modelId="{9965F234-A07D-48C4-8FFA-DF44763B5513}" type="pres">
      <dgm:prSet presAssocID="{63C83162-8798-4F1F-8BA5-FC2FBCAF5947}" presName="composite" presStyleCnt="0"/>
      <dgm:spPr/>
    </dgm:pt>
    <dgm:pt modelId="{0F9FDE77-D8DA-4097-8CB2-5D0D51DDD35F}" type="pres">
      <dgm:prSet presAssocID="{63C83162-8798-4F1F-8BA5-FC2FBCAF5947}" presName="parTx" presStyleLbl="alignNode1" presStyleIdx="2" presStyleCnt="3" custLinFactNeighborX="-103" custLinFactNeighborY="-49090">
        <dgm:presLayoutVars>
          <dgm:chMax val="0"/>
          <dgm:chPref val="0"/>
          <dgm:bulletEnabled val="1"/>
        </dgm:presLayoutVars>
      </dgm:prSet>
      <dgm:spPr/>
    </dgm:pt>
    <dgm:pt modelId="{A87C4B39-BB87-4460-866A-C17F98F49E88}" type="pres">
      <dgm:prSet presAssocID="{63C83162-8798-4F1F-8BA5-FC2FBCAF5947}" presName="desTx" presStyleLbl="alignAccFollowNode1" presStyleIdx="2" presStyleCnt="3" custLinFactNeighborX="-103" custLinFactNeighborY="-19793">
        <dgm:presLayoutVars>
          <dgm:bulletEnabled val="1"/>
        </dgm:presLayoutVars>
      </dgm:prSet>
      <dgm:spPr/>
    </dgm:pt>
  </dgm:ptLst>
  <dgm:cxnLst>
    <dgm:cxn modelId="{CF43F700-8035-4C15-8F67-7BC4324F8EC5}" type="presOf" srcId="{D3B5D7B5-EE65-48D1-931A-B7D49256F8CE}" destId="{DE5CB7F3-B102-4BE7-99B4-68A126A83482}" srcOrd="0" destOrd="0" presId="urn:microsoft.com/office/officeart/2005/8/layout/hList1"/>
    <dgm:cxn modelId="{C1173A05-C189-4F2B-A209-174374C59401}" srcId="{EF51250D-D017-4A29-A17F-B8D941E56CBD}" destId="{B230660B-38F3-4C31-AB4D-2DA11DB445A5}" srcOrd="0" destOrd="0" parTransId="{9FCD53E2-2A6C-41BA-A170-D24AEA972B4E}" sibTransId="{3A1FE64B-9B2A-4DC9-B169-74D46ABF1C0A}"/>
    <dgm:cxn modelId="{7DC3A706-D5D4-4E63-9EC1-67D1E6E6C2FC}" type="presOf" srcId="{D9AA26B7-9DC1-4DA5-9351-0A4269107848}" destId="{A87C4B39-BB87-4460-866A-C17F98F49E88}" srcOrd="0" destOrd="0" presId="urn:microsoft.com/office/officeart/2005/8/layout/hList1"/>
    <dgm:cxn modelId="{68DB0E10-0B2D-4D21-A41C-BFE123596BCD}" srcId="{7F69179A-8104-44F0-BB75-A8315F774912}" destId="{394211D9-E9FD-4289-AD12-75DF4D315B35}" srcOrd="0" destOrd="0" parTransId="{2552FD16-00F0-4148-A815-A12F4A7CA98B}" sibTransId="{71779D71-5487-4789-BE26-0A7A6FD1325E}"/>
    <dgm:cxn modelId="{7ABA2628-2607-4D0F-BF8A-55A877D95DBB}" type="presOf" srcId="{394211D9-E9FD-4289-AD12-75DF4D315B35}" destId="{06ED134A-709D-4B46-BAA7-7AE1EBAB8E9F}" srcOrd="0" destOrd="0" presId="urn:microsoft.com/office/officeart/2005/8/layout/hList1"/>
    <dgm:cxn modelId="{4DA8275B-3320-4A10-BC94-3D44F37CB184}" type="presOf" srcId="{B230660B-38F3-4C31-AB4D-2DA11DB445A5}" destId="{1C9F9B56-E7EF-4CA3-91FD-D898A7A6BD36}" srcOrd="0" destOrd="0" presId="urn:microsoft.com/office/officeart/2005/8/layout/hList1"/>
    <dgm:cxn modelId="{8BAF364C-5997-44D4-B77D-E07FAD0EB39A}" type="presOf" srcId="{63C83162-8798-4F1F-8BA5-FC2FBCAF5947}" destId="{0F9FDE77-D8DA-4097-8CB2-5D0D51DDD35F}" srcOrd="0" destOrd="0" presId="urn:microsoft.com/office/officeart/2005/8/layout/hList1"/>
    <dgm:cxn modelId="{513DD65A-9C5B-4BCF-9115-FDC794B1CE63}" type="presOf" srcId="{7F69179A-8104-44F0-BB75-A8315F774912}" destId="{E7921C86-B5E0-44B8-AAAB-BE0F93D3457D}" srcOrd="0" destOrd="0" presId="urn:microsoft.com/office/officeart/2005/8/layout/hList1"/>
    <dgm:cxn modelId="{33F5D087-A4AB-4594-9E77-61A67D579547}" srcId="{63C83162-8798-4F1F-8BA5-FC2FBCAF5947}" destId="{D9AA26B7-9DC1-4DA5-9351-0A4269107848}" srcOrd="0" destOrd="0" parTransId="{5F37CA88-1ECA-4485-A711-1E12795AC67B}" sibTransId="{317E11AA-276F-4516-87DF-4AA19992995F}"/>
    <dgm:cxn modelId="{7326D08B-FF3E-4F80-932E-806CB9464AD5}" type="presOf" srcId="{EF51250D-D017-4A29-A17F-B8D941E56CBD}" destId="{2D78483D-D39E-4D78-8610-E0CAB3396C27}" srcOrd="0" destOrd="0" presId="urn:microsoft.com/office/officeart/2005/8/layout/hList1"/>
    <dgm:cxn modelId="{64CDB391-B815-4FF1-91E7-15496D1DAA56}" srcId="{EF51250D-D017-4A29-A17F-B8D941E56CBD}" destId="{7F69179A-8104-44F0-BB75-A8315F774912}" srcOrd="1" destOrd="0" parTransId="{D1CA34FB-7576-4B13-900F-E82B92B79E36}" sibTransId="{FF2FF553-3BB4-41B1-AEE2-69B804D75757}"/>
    <dgm:cxn modelId="{244B5293-CCD4-4310-9233-589EA6C70660}" srcId="{EF51250D-D017-4A29-A17F-B8D941E56CBD}" destId="{63C83162-8798-4F1F-8BA5-FC2FBCAF5947}" srcOrd="2" destOrd="0" parTransId="{531A23AA-A875-4F75-9CE3-19A175CB81DC}" sibTransId="{BDF64984-0E9F-4F1E-AF8E-C941C2B08CA8}"/>
    <dgm:cxn modelId="{A20F5AF5-DCDB-412F-B08E-64076F934E5D}" srcId="{B230660B-38F3-4C31-AB4D-2DA11DB445A5}" destId="{D3B5D7B5-EE65-48D1-931A-B7D49256F8CE}" srcOrd="0" destOrd="0" parTransId="{D5BA9824-4B1F-4E55-A71A-C5F046A73233}" sibTransId="{530821F6-8236-4C28-A880-CC6CFB1031FB}"/>
    <dgm:cxn modelId="{BC72FB02-0649-4801-9909-05894C0F7C41}" type="presParOf" srcId="{2D78483D-D39E-4D78-8610-E0CAB3396C27}" destId="{5DE2DF91-5021-49E5-B45E-013B5FA37F39}" srcOrd="0" destOrd="0" presId="urn:microsoft.com/office/officeart/2005/8/layout/hList1"/>
    <dgm:cxn modelId="{A69B9E8C-5338-43CD-B3E0-970121F8E14E}" type="presParOf" srcId="{5DE2DF91-5021-49E5-B45E-013B5FA37F39}" destId="{1C9F9B56-E7EF-4CA3-91FD-D898A7A6BD36}" srcOrd="0" destOrd="0" presId="urn:microsoft.com/office/officeart/2005/8/layout/hList1"/>
    <dgm:cxn modelId="{CD8836BE-E25D-4400-AF89-1CA51522D024}" type="presParOf" srcId="{5DE2DF91-5021-49E5-B45E-013B5FA37F39}" destId="{DE5CB7F3-B102-4BE7-99B4-68A126A83482}" srcOrd="1" destOrd="0" presId="urn:microsoft.com/office/officeart/2005/8/layout/hList1"/>
    <dgm:cxn modelId="{FDAE644C-0E9B-4307-8E8F-2D07A9B657E0}" type="presParOf" srcId="{2D78483D-D39E-4D78-8610-E0CAB3396C27}" destId="{D76C4A3E-3A93-4B6F-BB61-1042AF3D9FCC}" srcOrd="1" destOrd="0" presId="urn:microsoft.com/office/officeart/2005/8/layout/hList1"/>
    <dgm:cxn modelId="{EF5A087E-39FB-4123-8979-AB68A559E427}" type="presParOf" srcId="{2D78483D-D39E-4D78-8610-E0CAB3396C27}" destId="{2EA56CF3-E321-4888-9FED-F3A02C87002B}" srcOrd="2" destOrd="0" presId="urn:microsoft.com/office/officeart/2005/8/layout/hList1"/>
    <dgm:cxn modelId="{60044010-0D67-4AFC-BCAA-A4C1C180B8C4}" type="presParOf" srcId="{2EA56CF3-E321-4888-9FED-F3A02C87002B}" destId="{E7921C86-B5E0-44B8-AAAB-BE0F93D3457D}" srcOrd="0" destOrd="0" presId="urn:microsoft.com/office/officeart/2005/8/layout/hList1"/>
    <dgm:cxn modelId="{610BC758-EF4A-4BF2-A78C-A6E89FCCD166}" type="presParOf" srcId="{2EA56CF3-E321-4888-9FED-F3A02C87002B}" destId="{06ED134A-709D-4B46-BAA7-7AE1EBAB8E9F}" srcOrd="1" destOrd="0" presId="urn:microsoft.com/office/officeart/2005/8/layout/hList1"/>
    <dgm:cxn modelId="{3DC84AB0-0A40-42B7-919D-495F2A0AB714}" type="presParOf" srcId="{2D78483D-D39E-4D78-8610-E0CAB3396C27}" destId="{7810B4D2-30AE-401E-98EA-3A45FA26609B}" srcOrd="3" destOrd="0" presId="urn:microsoft.com/office/officeart/2005/8/layout/hList1"/>
    <dgm:cxn modelId="{4596B67D-B00A-4635-8200-2BC596C504C9}" type="presParOf" srcId="{2D78483D-D39E-4D78-8610-E0CAB3396C27}" destId="{9965F234-A07D-48C4-8FFA-DF44763B5513}" srcOrd="4" destOrd="0" presId="urn:microsoft.com/office/officeart/2005/8/layout/hList1"/>
    <dgm:cxn modelId="{C0688EC6-5EA4-4EB2-B4A8-226F60365311}" type="presParOf" srcId="{9965F234-A07D-48C4-8FFA-DF44763B5513}" destId="{0F9FDE77-D8DA-4097-8CB2-5D0D51DDD35F}" srcOrd="0" destOrd="0" presId="urn:microsoft.com/office/officeart/2005/8/layout/hList1"/>
    <dgm:cxn modelId="{59DAF9BF-F21D-4883-BDE9-A5BAC3193992}" type="presParOf" srcId="{9965F234-A07D-48C4-8FFA-DF44763B5513}" destId="{A87C4B39-BB87-4460-866A-C17F98F49E8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9B56-E7EF-4CA3-91FD-D898A7A6BD36}">
      <dsp:nvSpPr>
        <dsp:cNvPr id="0" name=""/>
        <dsp:cNvSpPr/>
      </dsp:nvSpPr>
      <dsp:spPr>
        <a:xfrm>
          <a:off x="0" y="39919"/>
          <a:ext cx="3485673" cy="111870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it-IT" sz="2700" b="1" kern="1200">
              <a:solidFill>
                <a:schemeClr val="bg1"/>
              </a:solidFill>
            </a:rPr>
            <a:t>Individuals</a:t>
          </a:r>
        </a:p>
        <a:p>
          <a:pPr marL="0" lvl="0" indent="0" algn="ctr" defTabSz="1200150">
            <a:lnSpc>
              <a:spcPct val="90000"/>
            </a:lnSpc>
            <a:spcBef>
              <a:spcPct val="0"/>
            </a:spcBef>
            <a:spcAft>
              <a:spcPct val="35000"/>
            </a:spcAft>
            <a:buNone/>
          </a:pPr>
          <a:r>
            <a:rPr lang="it-IT" sz="2700" b="1" kern="1200">
              <a:solidFill>
                <a:schemeClr val="bg1"/>
              </a:solidFill>
            </a:rPr>
            <a:t>(14,500+)</a:t>
          </a:r>
          <a:endParaRPr lang="it-IT" sz="2700" b="1" kern="1200" dirty="0">
            <a:solidFill>
              <a:schemeClr val="bg1"/>
            </a:solidFill>
          </a:endParaRPr>
        </a:p>
      </dsp:txBody>
      <dsp:txXfrm>
        <a:off x="0" y="39919"/>
        <a:ext cx="3485673" cy="1118705"/>
      </dsp:txXfrm>
    </dsp:sp>
    <dsp:sp modelId="{DE5CB7F3-B102-4BE7-99B4-68A126A83482}">
      <dsp:nvSpPr>
        <dsp:cNvPr id="0" name=""/>
        <dsp:cNvSpPr/>
      </dsp:nvSpPr>
      <dsp:spPr>
        <a:xfrm>
          <a:off x="0" y="1229136"/>
          <a:ext cx="3485673" cy="273235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None/>
          </a:pPr>
          <a:r>
            <a:rPr lang="en-GB" sz="2200" kern="1200">
              <a:solidFill>
                <a:srgbClr val="0070C0"/>
              </a:solidFill>
            </a:rPr>
            <a:t>“a strategic think tank to enhance a </a:t>
          </a:r>
          <a:r>
            <a:rPr lang="en-GB" sz="2200" b="1" kern="1200">
              <a:solidFill>
                <a:srgbClr val="0070C0"/>
              </a:solidFill>
            </a:rPr>
            <a:t>constructive dialogue and collaboration on themes relevant to data science </a:t>
          </a:r>
          <a:r>
            <a:rPr lang="en-GB" sz="2200" kern="1200">
              <a:solidFill>
                <a:srgbClr val="0070C0"/>
              </a:solidFill>
            </a:rPr>
            <a:t>and to present the latest research results in many areas”</a:t>
          </a:r>
          <a:endParaRPr lang="it-IT" sz="2200" kern="1200" dirty="0">
            <a:solidFill>
              <a:srgbClr val="0070C0"/>
            </a:solidFill>
          </a:endParaRPr>
        </a:p>
      </dsp:txBody>
      <dsp:txXfrm>
        <a:off x="0" y="1229136"/>
        <a:ext cx="3485673" cy="2732354"/>
      </dsp:txXfrm>
    </dsp:sp>
    <dsp:sp modelId="{E7921C86-B5E0-44B8-AAAB-BE0F93D3457D}">
      <dsp:nvSpPr>
        <dsp:cNvPr id="0" name=""/>
        <dsp:cNvSpPr/>
      </dsp:nvSpPr>
      <dsp:spPr>
        <a:xfrm>
          <a:off x="3973687" y="16096"/>
          <a:ext cx="3485673" cy="111870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it-IT" sz="2700" b="1" kern="1200">
              <a:solidFill>
                <a:schemeClr val="bg1"/>
              </a:solidFill>
            </a:rPr>
            <a:t>Organisations</a:t>
          </a:r>
        </a:p>
        <a:p>
          <a:pPr marL="0" lvl="0" indent="0" algn="ctr" defTabSz="1200150">
            <a:lnSpc>
              <a:spcPct val="90000"/>
            </a:lnSpc>
            <a:spcBef>
              <a:spcPct val="0"/>
            </a:spcBef>
            <a:spcAft>
              <a:spcPct val="35000"/>
            </a:spcAft>
            <a:buNone/>
          </a:pPr>
          <a:r>
            <a:rPr lang="it-IT" sz="2700" b="1" kern="1200">
              <a:solidFill>
                <a:schemeClr val="bg1"/>
              </a:solidFill>
            </a:rPr>
            <a:t>(85+)</a:t>
          </a:r>
          <a:endParaRPr lang="it-IT" sz="2700" b="1" kern="1200" dirty="0">
            <a:solidFill>
              <a:schemeClr val="bg1"/>
            </a:solidFill>
          </a:endParaRPr>
        </a:p>
      </dsp:txBody>
      <dsp:txXfrm>
        <a:off x="3973687" y="16096"/>
        <a:ext cx="3485673" cy="1118705"/>
      </dsp:txXfrm>
    </dsp:sp>
    <dsp:sp modelId="{06ED134A-709D-4B46-BAA7-7AE1EBAB8E9F}">
      <dsp:nvSpPr>
        <dsp:cNvPr id="0" name=""/>
        <dsp:cNvSpPr/>
      </dsp:nvSpPr>
      <dsp:spPr>
        <a:xfrm>
          <a:off x="3973687" y="1154541"/>
          <a:ext cx="3485673" cy="2920679"/>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None/>
          </a:pPr>
          <a:r>
            <a:rPr lang="en-US" sz="2200" kern="1200">
              <a:solidFill>
                <a:srgbClr val="0070C0"/>
              </a:solidFill>
            </a:rPr>
            <a:t>“one of the few places where </a:t>
          </a:r>
          <a:r>
            <a:rPr lang="en-US" sz="2200" b="1" kern="1200">
              <a:solidFill>
                <a:srgbClr val="0070C0"/>
              </a:solidFill>
            </a:rPr>
            <a:t>researchers and data managers / information professionals </a:t>
          </a:r>
          <a:r>
            <a:rPr lang="en-US" sz="2200" kern="1200">
              <a:solidFill>
                <a:srgbClr val="0070C0"/>
              </a:solidFill>
            </a:rPr>
            <a:t>directly interact and collaborate to develop solutions and best practices”</a:t>
          </a:r>
          <a:endParaRPr lang="it-IT" sz="2200" kern="1200" dirty="0">
            <a:solidFill>
              <a:srgbClr val="0070C0"/>
            </a:solidFill>
          </a:endParaRPr>
        </a:p>
      </dsp:txBody>
      <dsp:txXfrm>
        <a:off x="3973687" y="1154541"/>
        <a:ext cx="3485673" cy="2920679"/>
      </dsp:txXfrm>
    </dsp:sp>
    <dsp:sp modelId="{0F9FDE77-D8DA-4097-8CB2-5D0D51DDD35F}">
      <dsp:nvSpPr>
        <dsp:cNvPr id="0" name=""/>
        <dsp:cNvSpPr/>
      </dsp:nvSpPr>
      <dsp:spPr>
        <a:xfrm>
          <a:off x="7947320" y="4909"/>
          <a:ext cx="3485673" cy="111870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it-IT" sz="2700" b="1" kern="1200">
              <a:solidFill>
                <a:schemeClr val="bg1"/>
              </a:solidFill>
            </a:rPr>
            <a:t>Nations / Regions</a:t>
          </a:r>
        </a:p>
        <a:p>
          <a:pPr marL="0" lvl="0" indent="0" algn="ctr" defTabSz="1200150">
            <a:lnSpc>
              <a:spcPct val="90000"/>
            </a:lnSpc>
            <a:spcBef>
              <a:spcPct val="0"/>
            </a:spcBef>
            <a:spcAft>
              <a:spcPct val="35000"/>
            </a:spcAft>
            <a:buNone/>
          </a:pPr>
          <a:r>
            <a:rPr lang="it-IT" sz="2700" b="1" kern="1200">
              <a:solidFill>
                <a:schemeClr val="bg1"/>
              </a:solidFill>
            </a:rPr>
            <a:t>(35+)</a:t>
          </a:r>
          <a:endParaRPr lang="it-IT" sz="2700" b="1" kern="1200" dirty="0">
            <a:solidFill>
              <a:schemeClr val="bg1"/>
            </a:solidFill>
          </a:endParaRPr>
        </a:p>
      </dsp:txBody>
      <dsp:txXfrm>
        <a:off x="7947320" y="4909"/>
        <a:ext cx="3485673" cy="1118705"/>
      </dsp:txXfrm>
    </dsp:sp>
    <dsp:sp modelId="{A87C4B39-BB87-4460-866A-C17F98F49E88}">
      <dsp:nvSpPr>
        <dsp:cNvPr id="0" name=""/>
        <dsp:cNvSpPr/>
      </dsp:nvSpPr>
      <dsp:spPr>
        <a:xfrm>
          <a:off x="7947320" y="1094697"/>
          <a:ext cx="3485673" cy="2920679"/>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None/>
          </a:pPr>
          <a:r>
            <a:rPr lang="en-GB" sz="2200" kern="1200">
              <a:solidFill>
                <a:srgbClr val="0070C0"/>
              </a:solidFill>
            </a:rPr>
            <a:t>“a global perspective to assist in </a:t>
          </a:r>
          <a:r>
            <a:rPr lang="en-GB" sz="2200" b="1" kern="1200">
              <a:solidFill>
                <a:srgbClr val="0070C0"/>
              </a:solidFill>
            </a:rPr>
            <a:t>sharing best practices, experiences and common needs </a:t>
          </a:r>
          <a:r>
            <a:rPr lang="en-GB" sz="2200" kern="1200">
              <a:solidFill>
                <a:srgbClr val="0070C0"/>
              </a:solidFill>
            </a:rPr>
            <a:t>to achieve efficiency and reduce duplication of efforts”</a:t>
          </a:r>
          <a:endParaRPr lang="it-IT" sz="2200" kern="1200" dirty="0">
            <a:solidFill>
              <a:srgbClr val="0070C0"/>
            </a:solidFill>
          </a:endParaRPr>
        </a:p>
      </dsp:txBody>
      <dsp:txXfrm>
        <a:off x="7947320" y="1094697"/>
        <a:ext cx="3485673" cy="292067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19425" y="975825"/>
            <a:ext cx="4877025" cy="48791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00" y="6180275"/>
            <a:ext cx="5852150" cy="58550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200ccad85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200ccad85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8071-CBC3-3736-DB1C-9FCA1103D4F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83D3666-0051-02F4-88A7-0EB18BC65E67}"/>
              </a:ext>
            </a:extLst>
          </p:cNvPr>
          <p:cNvSpPr>
            <a:spLocks noGrp="1" noRot="1" noChangeAspect="1"/>
          </p:cNvSpPr>
          <p:nvPr>
            <p:ph type="sldImg"/>
          </p:nvPr>
        </p:nvSpPr>
        <p:spPr>
          <a:xfrm>
            <a:off x="-679450" y="976313"/>
            <a:ext cx="8674100" cy="4878387"/>
          </a:xfrm>
        </p:spPr>
      </p:sp>
      <p:sp>
        <p:nvSpPr>
          <p:cNvPr id="3" name="Segnaposto note 2">
            <a:extLst>
              <a:ext uri="{FF2B5EF4-FFF2-40B4-BE49-F238E27FC236}">
                <a16:creationId xmlns:a16="http://schemas.microsoft.com/office/drawing/2014/main" id="{492AE5DC-6AC0-1341-A797-8A99D45F37D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9E2E41A-390D-ECD2-C8B2-A3A2AB2B46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971FF-EF28-4195-A575-329446EFAA55}" type="slidenum">
              <a:rPr kumimoji="0" lang="it-IT" sz="1200" b="0" i="0" u="none" strike="noStrike" kern="1200" cap="none" spc="0" normalizeH="0" baseline="0" noProof="0" smtClean="0">
                <a:ln>
                  <a:noFill/>
                </a:ln>
                <a:solidFill>
                  <a:srgbClr val="545454"/>
                </a:solidFill>
                <a:effectLst/>
                <a:uLnTx/>
                <a:uFillTx/>
                <a:latin typeface="Century Gothic"/>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srgbClr val="545454"/>
              </a:solidFill>
              <a:effectLst/>
              <a:uLnTx/>
              <a:uFillTx/>
              <a:latin typeface="Century Gothic"/>
              <a:ea typeface="+mn-ea"/>
              <a:cs typeface="Arial"/>
              <a:sym typeface="Arial"/>
            </a:endParaRPr>
          </a:p>
        </p:txBody>
      </p:sp>
    </p:spTree>
    <p:extLst>
      <p:ext uri="{BB962C8B-B14F-4D97-AF65-F5344CB8AC3E}">
        <p14:creationId xmlns:p14="http://schemas.microsoft.com/office/powerpoint/2010/main" val="340032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7bf0bb69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6" name="Google Shape;1216;g27bf0bb69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7" name="Google Shape;1217;g27bf0bb69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c99a2cb3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c99a2cb3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999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9450" y="976313"/>
            <a:ext cx="8674100" cy="4878387"/>
          </a:xfrm>
        </p:spPr>
      </p:sp>
      <p:sp>
        <p:nvSpPr>
          <p:cNvPr id="3" name="Notes Placeholder 2"/>
          <p:cNvSpPr>
            <a:spLocks noGrp="1"/>
          </p:cNvSpPr>
          <p:nvPr>
            <p:ph type="body" idx="1"/>
          </p:nvPr>
        </p:nvSpPr>
        <p:spPr/>
        <p:txBody>
          <a:bodyPr/>
          <a:lstStyle/>
          <a:p>
            <a:pPr marL="158750" indent="0">
              <a:buNone/>
            </a:pPr>
            <a:r>
              <a:rPr lang="it-IT" dirty="0"/>
              <a:t>To use the bridge </a:t>
            </a:r>
            <a:r>
              <a:rPr lang="it-IT" dirty="0" err="1"/>
              <a:t>metaphor</a:t>
            </a:r>
            <a:r>
              <a:rPr lang="it-IT" dirty="0"/>
              <a:t>, </a:t>
            </a:r>
            <a:r>
              <a:rPr lang="it-IT" dirty="0" err="1"/>
              <a:t>different</a:t>
            </a:r>
            <a:r>
              <a:rPr lang="it-IT" dirty="0"/>
              <a:t> engineering </a:t>
            </a:r>
            <a:r>
              <a:rPr lang="it-IT" dirty="0" err="1"/>
              <a:t>needs</a:t>
            </a:r>
            <a:r>
              <a:rPr lang="it-IT" dirty="0"/>
              <a:t> and styles </a:t>
            </a:r>
            <a:r>
              <a:rPr lang="it-IT" dirty="0" err="1"/>
              <a:t>depending</a:t>
            </a:r>
            <a:r>
              <a:rPr lang="it-IT" dirty="0"/>
              <a:t> on the bridge </a:t>
            </a:r>
            <a:r>
              <a:rPr lang="it-IT" dirty="0" err="1"/>
              <a:t>needed</a:t>
            </a:r>
            <a:r>
              <a:rPr lang="it-IT" dirty="0"/>
              <a:t>. Data </a:t>
            </a:r>
            <a:r>
              <a:rPr lang="it-IT" dirty="0" err="1"/>
              <a:t>across</a:t>
            </a:r>
            <a:r>
              <a:rPr lang="it-IT" dirty="0"/>
              <a:t> </a:t>
            </a:r>
            <a:r>
              <a:rPr lang="it-IT" dirty="0" err="1"/>
              <a:t>scientific</a:t>
            </a:r>
            <a:r>
              <a:rPr lang="it-IT" dirty="0"/>
              <a:t> domains </a:t>
            </a:r>
            <a:r>
              <a:rPr lang="it-IT" dirty="0" err="1"/>
              <a:t>has</a:t>
            </a:r>
            <a:r>
              <a:rPr lang="it-IT" dirty="0"/>
              <a:t> </a:t>
            </a:r>
            <a:r>
              <a:rPr lang="it-IT" dirty="0" err="1"/>
              <a:t>different</a:t>
            </a:r>
            <a:r>
              <a:rPr lang="it-IT" dirty="0"/>
              <a:t> engineering </a:t>
            </a:r>
            <a:r>
              <a:rPr lang="it-IT" dirty="0" err="1"/>
              <a:t>needs</a:t>
            </a:r>
            <a:r>
              <a:rPr lang="it-IT" dirty="0"/>
              <a:t> and </a:t>
            </a:r>
            <a:r>
              <a:rPr lang="it-IT" dirty="0" err="1"/>
              <a:t>requirements</a:t>
            </a:r>
            <a:r>
              <a:rPr lang="it-IT" dirty="0"/>
              <a:t>. Data Scientists are </a:t>
            </a:r>
            <a:r>
              <a:rPr lang="it-IT" dirty="0" err="1"/>
              <a:t>doing</a:t>
            </a:r>
            <a:r>
              <a:rPr lang="it-IT" dirty="0"/>
              <a:t> just </a:t>
            </a:r>
            <a:r>
              <a:rPr lang="it-IT" dirty="0" err="1"/>
              <a:t>that</a:t>
            </a:r>
            <a:r>
              <a:rPr lang="it-IT" dirty="0"/>
              <a:t> and to </a:t>
            </a:r>
            <a:r>
              <a:rPr lang="it-IT" dirty="0" err="1"/>
              <a:t>achieve</a:t>
            </a:r>
            <a:r>
              <a:rPr lang="it-IT" dirty="0"/>
              <a:t> </a:t>
            </a:r>
            <a:r>
              <a:rPr lang="it-IT" dirty="0" err="1"/>
              <a:t>responsible</a:t>
            </a:r>
            <a:r>
              <a:rPr lang="it-IT" dirty="0"/>
              <a:t> AI, Open Science, FAIR data </a:t>
            </a:r>
            <a:r>
              <a:rPr lang="it-IT" dirty="0" err="1"/>
              <a:t>we</a:t>
            </a:r>
            <a:r>
              <a:rPr lang="it-IT" dirty="0"/>
              <a:t> </a:t>
            </a:r>
            <a:r>
              <a:rPr lang="it-IT" dirty="0" err="1"/>
              <a:t>need</a:t>
            </a:r>
            <a:r>
              <a:rPr lang="it-IT" dirty="0"/>
              <a:t> Data </a:t>
            </a:r>
            <a:r>
              <a:rPr lang="it-IT" dirty="0" err="1"/>
              <a:t>professionals</a:t>
            </a:r>
            <a:r>
              <a:rPr lang="it-IT" dirty="0"/>
              <a:t> and </a:t>
            </a:r>
            <a:r>
              <a:rPr lang="it-IT" dirty="0" err="1"/>
              <a:t>you</a:t>
            </a:r>
            <a:r>
              <a:rPr lang="it-IT" dirty="0"/>
              <a:t> , </a:t>
            </a:r>
            <a:r>
              <a:rPr lang="it-IT" dirty="0" err="1"/>
              <a:t>many</a:t>
            </a:r>
            <a:r>
              <a:rPr lang="it-IT" dirty="0"/>
              <a:t> of </a:t>
            </a:r>
            <a:r>
              <a:rPr lang="it-IT" dirty="0" err="1"/>
              <a:t>you</a:t>
            </a:r>
            <a:r>
              <a:rPr lang="it-IT" dirty="0"/>
              <a:t>. </a:t>
            </a:r>
          </a:p>
          <a:p>
            <a:endParaRPr lang="it-I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603B4-003B-4A25-80CC-B19FCABA9CF5}" type="slidenum">
              <a:rPr kumimoji="0" lang="it-IT"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25844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9450" y="976313"/>
            <a:ext cx="8674100" cy="4878387"/>
          </a:xfrm>
        </p:spPr>
      </p:sp>
      <p:sp>
        <p:nvSpPr>
          <p:cNvPr id="3" name="Notes Placeholder 2"/>
          <p:cNvSpPr>
            <a:spLocks noGrp="1"/>
          </p:cNvSpPr>
          <p:nvPr>
            <p:ph type="body" idx="1"/>
          </p:nvPr>
        </p:nvSpPr>
        <p:spPr/>
        <p:txBody>
          <a:bodyPr/>
          <a:lstStyle/>
          <a:p>
            <a:r>
              <a:rPr lang="it-IT" dirty="0"/>
              <a:t>So from the RDA </a:t>
            </a:r>
            <a:r>
              <a:rPr lang="it-IT" dirty="0" err="1"/>
              <a:t>perspective</a:t>
            </a:r>
            <a:r>
              <a:rPr lang="it-IT" dirty="0"/>
              <a:t> by </a:t>
            </a:r>
            <a:r>
              <a:rPr lang="en-GB" sz="1200" b="1" dirty="0"/>
              <a:t>BUILDING GLOBAL BRIDGES you can ENABLE LOCAL SUCCESS IN OPEN SCIENCE, RESEARCH DATA MANAGEMENT AND FAIR DATA</a:t>
            </a:r>
          </a:p>
          <a:p>
            <a:r>
              <a:rPr lang="en-GB" sz="1200" b="1" dirty="0"/>
              <a:t>RDA has taken this African proverb as it’s mantra “If you want to go fast, go ALONE . If you want to go far, go TOGETHER"</a:t>
            </a:r>
          </a:p>
          <a:p>
            <a:endParaRPr lang="it-I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603B4-003B-4A25-80CC-B19FCABA9CF5}" type="slidenum">
              <a:rPr kumimoji="0" lang="it-IT"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54673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c99a2cb3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c99a2cb3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dirty="0" err="1"/>
              <a:t>You</a:t>
            </a:r>
            <a:r>
              <a:rPr lang="it-IT" dirty="0"/>
              <a:t> </a:t>
            </a:r>
            <a:r>
              <a:rPr lang="it-IT" dirty="0" err="1"/>
              <a:t>will</a:t>
            </a:r>
            <a:r>
              <a:rPr lang="it-IT" dirty="0"/>
              <a:t> </a:t>
            </a:r>
            <a:r>
              <a:rPr lang="it-IT" dirty="0" err="1"/>
              <a:t>all</a:t>
            </a:r>
            <a:r>
              <a:rPr lang="it-IT" dirty="0"/>
              <a:t> be </a:t>
            </a:r>
            <a:r>
              <a:rPr lang="it-IT" dirty="0" err="1"/>
              <a:t>familiar</a:t>
            </a:r>
            <a:r>
              <a:rPr lang="it-IT" dirty="0"/>
              <a:t> with the TED talks and TED concept, and </a:t>
            </a:r>
            <a:r>
              <a:rPr lang="it-IT" dirty="0" err="1"/>
              <a:t>probably</a:t>
            </a:r>
            <a:r>
              <a:rPr lang="it-IT" dirty="0"/>
              <a:t> </a:t>
            </a:r>
            <a:r>
              <a:rPr lang="it-IT" dirty="0" err="1"/>
              <a:t>also</a:t>
            </a:r>
            <a:r>
              <a:rPr lang="it-IT" dirty="0"/>
              <a:t> know of Chris Anderson, the CEO / Head of TED </a:t>
            </a:r>
            <a:r>
              <a:rPr lang="it-IT" dirty="0" err="1"/>
              <a:t>who</a:t>
            </a:r>
            <a:r>
              <a:rPr lang="it-IT" dirty="0"/>
              <a:t> </a:t>
            </a:r>
            <a:r>
              <a:rPr lang="it-IT" dirty="0" err="1"/>
              <a:t>recently</a:t>
            </a:r>
            <a:r>
              <a:rPr lang="it-IT" dirty="0"/>
              <a:t> </a:t>
            </a:r>
            <a:r>
              <a:rPr lang="it-IT" dirty="0" err="1"/>
              <a:t>published</a:t>
            </a:r>
            <a:r>
              <a:rPr lang="it-IT" dirty="0"/>
              <a:t> a book </a:t>
            </a:r>
            <a:r>
              <a:rPr lang="it-IT" dirty="0" err="1"/>
              <a:t>entitled</a:t>
            </a:r>
            <a:r>
              <a:rPr lang="it-IT" dirty="0"/>
              <a:t> «</a:t>
            </a:r>
            <a:r>
              <a:rPr lang="it-IT" dirty="0" err="1"/>
              <a:t>Infectious</a:t>
            </a:r>
            <a:r>
              <a:rPr lang="it-IT" dirty="0"/>
              <a:t> </a:t>
            </a:r>
            <a:r>
              <a:rPr lang="it-IT" dirty="0" err="1"/>
              <a:t>Generosity</a:t>
            </a:r>
            <a:r>
              <a:rPr lang="it-IT" dirty="0"/>
              <a:t>» In </a:t>
            </a:r>
            <a:r>
              <a:rPr lang="it-IT" dirty="0" err="1"/>
              <a:t>his</a:t>
            </a:r>
            <a:r>
              <a:rPr lang="it-IT" dirty="0"/>
              <a:t> </a:t>
            </a:r>
            <a:r>
              <a:rPr lang="it-IT" dirty="0" err="1"/>
              <a:t>own</a:t>
            </a:r>
            <a:r>
              <a:rPr lang="it-IT" dirty="0"/>
              <a:t> words., </a:t>
            </a:r>
            <a:r>
              <a:rPr lang="en-GB" dirty="0"/>
              <a:t>Generosity is at the heart of being human. It's how we've co-operated, innovated and grown as a civilization. It's what makes me into we, net takers into net givers, selfishness into selflessness. ‍Infectious Generosity is the idea that through the power of the internet, small acts of thoughtfulness spread to change lives at a scale never experienced before. </a:t>
            </a:r>
          </a:p>
          <a:p>
            <a:r>
              <a:rPr lang="en-GB" dirty="0"/>
              <a:t>Well I have the great </a:t>
            </a:r>
            <a:r>
              <a:rPr lang="en-GB" dirty="0" err="1"/>
              <a:t>priviledge</a:t>
            </a:r>
            <a:r>
              <a:rPr lang="en-GB" dirty="0"/>
              <a:t> and honour to represent a global community of volunteer, passionate, driven data experts who practice infectious generosity every day of their lives.</a:t>
            </a:r>
            <a:endParaRPr lang="it-I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603B4-003B-4A25-80CC-B19FCABA9CF5}" type="slidenum">
              <a:rPr kumimoji="0" lang="it-IT"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19432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173ebf2ce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173ebf2ce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RDA produces the adaptors to ensure you can access the electricity you need anywhere in the world. </a:t>
            </a:r>
            <a:endParaRPr lang="it-IT"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173ebf2ce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173ebf2ce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173ebf2ce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173ebf2ce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131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200ccad858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200ccad858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11.jpg"/><Relationship Id="rId1" Type="http://schemas.openxmlformats.org/officeDocument/2006/relationships/slideMaster" Target="../slideMasters/slideMaster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6" name="Figura a mano libera 6" descr="Planisfero"/>
          <p:cNvSpPr>
            <a:spLocks noEditPoints="1"/>
          </p:cNvSpPr>
          <p:nvPr/>
        </p:nvSpPr>
        <p:spPr bwMode="gray">
          <a:xfrm>
            <a:off x="-5084" y="304800"/>
            <a:ext cx="13012845" cy="680720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7536" tIns="48768" rIns="97536" bIns="48768" numCol="1" rtlCol="0" anchor="t" anchorCtr="0" compatLnSpc="1">
            <a:prstTxWarp prst="textNoShape">
              <a:avLst/>
            </a:prstTxWarp>
          </a:bodyPr>
          <a:lstStyle/>
          <a:p>
            <a:pPr lvl="0" rtl="0"/>
            <a:endParaRPr lang="it-IT" sz="1493" noProof="0">
              <a:solidFill>
                <a:schemeClr val="lt1"/>
              </a:solidFill>
            </a:endParaRPr>
          </a:p>
        </p:txBody>
      </p:sp>
      <p:sp>
        <p:nvSpPr>
          <p:cNvPr id="2" name="Titolo 1"/>
          <p:cNvSpPr>
            <a:spLocks noGrp="1"/>
          </p:cNvSpPr>
          <p:nvPr>
            <p:ph type="ctrTitle"/>
          </p:nvPr>
        </p:nvSpPr>
        <p:spPr>
          <a:xfrm>
            <a:off x="1299760" y="1950720"/>
            <a:ext cx="10411631" cy="3251201"/>
          </a:xfrm>
        </p:spPr>
        <p:txBody>
          <a:bodyPr rtlCol="0">
            <a:normAutofit/>
          </a:bodyPr>
          <a:lstStyle>
            <a:lvl1pPr>
              <a:defRPr sz="4693"/>
            </a:lvl1pPr>
          </a:lstStyle>
          <a:p>
            <a:pPr rtl="0"/>
            <a:r>
              <a:rPr lang="en-US" noProof="0"/>
              <a:t>Click to edit Master title style</a:t>
            </a:r>
            <a:endParaRPr lang="it-IT" noProof="0"/>
          </a:p>
        </p:txBody>
      </p:sp>
      <p:sp>
        <p:nvSpPr>
          <p:cNvPr id="3" name="Sottotitolo 2"/>
          <p:cNvSpPr>
            <a:spLocks noGrp="1"/>
          </p:cNvSpPr>
          <p:nvPr>
            <p:ph type="subTitle" idx="1"/>
          </p:nvPr>
        </p:nvSpPr>
        <p:spPr>
          <a:xfrm>
            <a:off x="1299761" y="5364480"/>
            <a:ext cx="8378110" cy="1219200"/>
          </a:xfrm>
        </p:spPr>
        <p:txBody>
          <a:bodyPr rtlCol="0">
            <a:normAutofit/>
          </a:bodyPr>
          <a:lstStyle>
            <a:lvl1pPr marL="0" indent="0" algn="l">
              <a:spcBef>
                <a:spcPts val="0"/>
              </a:spcBef>
              <a:buNone/>
              <a:defRPr sz="2133">
                <a:solidFill>
                  <a:schemeClr val="tx1"/>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pPr rtl="0"/>
            <a:r>
              <a:rPr lang="en-US" noProof="0"/>
              <a:t>Click to edit Master subtitle style</a:t>
            </a:r>
            <a:endParaRPr lang="it-IT" noProof="0"/>
          </a:p>
        </p:txBody>
      </p:sp>
    </p:spTree>
    <p:extLst>
      <p:ext uri="{BB962C8B-B14F-4D97-AF65-F5344CB8AC3E}">
        <p14:creationId xmlns:p14="http://schemas.microsoft.com/office/powerpoint/2010/main" val="96790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testo verticale 2"/>
          <p:cNvSpPr>
            <a:spLocks noGrp="1"/>
          </p:cNvSpPr>
          <p:nvPr>
            <p:ph type="body" orient="vert" idx="1" hasCustomPrompt="1"/>
          </p:nvPr>
        </p:nvSpPr>
        <p:spPr/>
        <p:txBody>
          <a:bodyPr vert="eaVert" rtlCol="0"/>
          <a:lstStyle>
            <a:lvl5pPr>
              <a:defRPr/>
            </a:lvl5pPr>
            <a:lvl6pPr>
              <a:defRPr/>
            </a:lvl6pPr>
            <a:lvl7pPr>
              <a:defRPr baseline="0"/>
            </a:lvl7pPr>
            <a:lvl8pPr>
              <a:defRPr baseline="0"/>
            </a:lvl8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7B5E58A2-04A8-4D6D-864D-05DCEE8D81DA}"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93830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351"/>
        <p:cNvGrpSpPr/>
        <p:nvPr/>
      </p:nvGrpSpPr>
      <p:grpSpPr>
        <a:xfrm>
          <a:off x="0" y="0"/>
          <a:ext cx="0" cy="0"/>
          <a:chOff x="0" y="0"/>
          <a:chExt cx="0" cy="0"/>
        </a:xfrm>
      </p:grpSpPr>
      <p:sp>
        <p:nvSpPr>
          <p:cNvPr id="352" name="Google Shape;352;p54"/>
          <p:cNvSpPr/>
          <p:nvPr/>
        </p:nvSpPr>
        <p:spPr>
          <a:xfrm>
            <a:off x="-89075" y="1358044"/>
            <a:ext cx="8383825" cy="4793600"/>
          </a:xfrm>
          <a:prstGeom prst="rect">
            <a:avLst/>
          </a:prstGeom>
          <a:solidFill>
            <a:srgbClr val="F0F0F0">
              <a:alpha val="80560"/>
            </a:srgbClr>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53" name="Google Shape;353;p54"/>
          <p:cNvSpPr txBox="1">
            <a:spLocks noGrp="1"/>
          </p:cNvSpPr>
          <p:nvPr>
            <p:ph type="title"/>
          </p:nvPr>
        </p:nvSpPr>
        <p:spPr>
          <a:xfrm>
            <a:off x="9310606" y="1201209"/>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54" name="Google Shape;354;p54"/>
          <p:cNvSpPr txBox="1">
            <a:spLocks noGrp="1"/>
          </p:cNvSpPr>
          <p:nvPr>
            <p:ph type="body" idx="1"/>
          </p:nvPr>
        </p:nvSpPr>
        <p:spPr>
          <a:xfrm>
            <a:off x="9310321" y="2822542"/>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355" name="Google Shape;355;p54"/>
          <p:cNvPicPr preferRelativeResize="0"/>
          <p:nvPr/>
        </p:nvPicPr>
        <p:blipFill rotWithShape="1">
          <a:blip r:embed="rId2" cstate="email">
            <a:alphaModFix/>
            <a:extLst>
              <a:ext uri="{28A0092B-C50C-407E-A947-70E740481C1C}">
                <a14:useLocalDpi xmlns:a14="http://schemas.microsoft.com/office/drawing/2010/main"/>
              </a:ext>
            </a:extLst>
          </a:blip>
          <a:srcRect t="1342" b="1342"/>
          <a:stretch/>
        </p:blipFill>
        <p:spPr>
          <a:xfrm>
            <a:off x="599440" y="1895041"/>
            <a:ext cx="7186297" cy="3812336"/>
          </a:xfrm>
          <a:prstGeom prst="rect">
            <a:avLst/>
          </a:prstGeom>
          <a:noFill/>
          <a:ln>
            <a:noFill/>
          </a:ln>
        </p:spPr>
      </p:pic>
    </p:spTree>
    <p:extLst>
      <p:ext uri="{BB962C8B-B14F-4D97-AF65-F5344CB8AC3E}">
        <p14:creationId xmlns:p14="http://schemas.microsoft.com/office/powerpoint/2010/main" val="5912560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56"/>
        <p:cNvGrpSpPr/>
        <p:nvPr/>
      </p:nvGrpSpPr>
      <p:grpSpPr>
        <a:xfrm>
          <a:off x="0" y="0"/>
          <a:ext cx="0" cy="0"/>
          <a:chOff x="0" y="0"/>
          <a:chExt cx="0" cy="0"/>
        </a:xfrm>
      </p:grpSpPr>
      <p:sp>
        <p:nvSpPr>
          <p:cNvPr id="357" name="Google Shape;357;p55"/>
          <p:cNvSpPr/>
          <p:nvPr/>
        </p:nvSpPr>
        <p:spPr>
          <a:xfrm>
            <a:off x="647640" y="-47147"/>
            <a:ext cx="6512832" cy="7409493"/>
          </a:xfrm>
          <a:prstGeom prst="rect">
            <a:avLst/>
          </a:prstGeom>
          <a:solidFill>
            <a:srgbClr val="F3F3F3"/>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58" name="Google Shape;358;p55"/>
          <p:cNvSpPr txBox="1">
            <a:spLocks noGrp="1"/>
          </p:cNvSpPr>
          <p:nvPr>
            <p:ph type="title"/>
          </p:nvPr>
        </p:nvSpPr>
        <p:spPr>
          <a:xfrm>
            <a:off x="7941725" y="2014009"/>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59" name="Google Shape;359;p55"/>
          <p:cNvSpPr txBox="1">
            <a:spLocks noGrp="1"/>
          </p:cNvSpPr>
          <p:nvPr>
            <p:ph type="body" idx="1"/>
          </p:nvPr>
        </p:nvSpPr>
        <p:spPr>
          <a:xfrm>
            <a:off x="7941440" y="3635342"/>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844250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360"/>
        <p:cNvGrpSpPr/>
        <p:nvPr/>
      </p:nvGrpSpPr>
      <p:grpSpPr>
        <a:xfrm>
          <a:off x="0" y="0"/>
          <a:ext cx="0" cy="0"/>
          <a:chOff x="0" y="0"/>
          <a:chExt cx="0" cy="0"/>
        </a:xfrm>
      </p:grpSpPr>
      <p:sp>
        <p:nvSpPr>
          <p:cNvPr id="361" name="Google Shape;361;p56"/>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pic>
        <p:nvPicPr>
          <p:cNvPr id="362" name="Google Shape;362;p56"/>
          <p:cNvPicPr preferRelativeResize="0"/>
          <p:nvPr/>
        </p:nvPicPr>
        <p:blipFill rotWithShape="1">
          <a:blip r:embed="rId2" cstate="email">
            <a:alphaModFix/>
            <a:extLst>
              <a:ext uri="{28A0092B-C50C-407E-A947-70E740481C1C}">
                <a14:useLocalDpi xmlns:a14="http://schemas.microsoft.com/office/drawing/2010/main"/>
              </a:ext>
            </a:extLst>
          </a:blip>
          <a:srcRect t="4930" b="4939"/>
          <a:stretch/>
        </p:blipFill>
        <p:spPr>
          <a:xfrm>
            <a:off x="3740706" y="1023716"/>
            <a:ext cx="8853672" cy="1219199"/>
          </a:xfrm>
          <a:prstGeom prst="rect">
            <a:avLst/>
          </a:prstGeom>
          <a:noFill/>
          <a:ln>
            <a:noFill/>
          </a:ln>
        </p:spPr>
      </p:pic>
      <p:pic>
        <p:nvPicPr>
          <p:cNvPr id="363" name="Google Shape;363;p56"/>
          <p:cNvPicPr preferRelativeResize="0"/>
          <p:nvPr/>
        </p:nvPicPr>
        <p:blipFill rotWithShape="1">
          <a:blip r:embed="rId3" cstate="email">
            <a:alphaModFix/>
            <a:extLst>
              <a:ext uri="{28A0092B-C50C-407E-A947-70E740481C1C}">
                <a14:useLocalDpi xmlns:a14="http://schemas.microsoft.com/office/drawing/2010/main"/>
              </a:ext>
            </a:extLst>
          </a:blip>
          <a:srcRect l="1643" r="1682"/>
          <a:stretch/>
        </p:blipFill>
        <p:spPr>
          <a:xfrm>
            <a:off x="937703" y="2378246"/>
            <a:ext cx="11683781" cy="4022680"/>
          </a:xfrm>
          <a:prstGeom prst="rect">
            <a:avLst/>
          </a:prstGeom>
          <a:noFill/>
          <a:ln>
            <a:noFill/>
          </a:ln>
        </p:spPr>
      </p:pic>
      <p:sp>
        <p:nvSpPr>
          <p:cNvPr id="364" name="Google Shape;364;p56"/>
          <p:cNvSpPr txBox="1"/>
          <p:nvPr/>
        </p:nvSpPr>
        <p:spPr>
          <a:xfrm>
            <a:off x="823798" y="941227"/>
            <a:ext cx="2710229" cy="1065387"/>
          </a:xfrm>
          <a:prstGeom prst="rect">
            <a:avLst/>
          </a:prstGeom>
          <a:noFill/>
          <a:ln>
            <a:noFill/>
          </a:ln>
        </p:spPr>
        <p:txBody>
          <a:bodyPr spcFirstLastPara="1" wrap="square" lIns="130027" tIns="130027" rIns="130027" bIns="130027" anchor="t" anchorCtr="0">
            <a:noAutofit/>
          </a:bodyPr>
          <a:lstStyle/>
          <a:p>
            <a:pPr marL="0" lvl="0" indent="0" algn="l" rtl="0">
              <a:spcBef>
                <a:spcPts val="0"/>
              </a:spcBef>
              <a:spcAft>
                <a:spcPts val="0"/>
              </a:spcAft>
              <a:buNone/>
            </a:pPr>
            <a:r>
              <a:rPr lang="en-GB" sz="3413">
                <a:solidFill>
                  <a:srgbClr val="404041"/>
                </a:solidFill>
                <a:latin typeface="Calibri"/>
                <a:ea typeface="Calibri"/>
                <a:cs typeface="Calibri"/>
                <a:sym typeface="Calibri"/>
              </a:rPr>
              <a:t>ARDC</a:t>
            </a:r>
            <a:endParaRPr sz="3413">
              <a:solidFill>
                <a:srgbClr val="404041"/>
              </a:solidFill>
              <a:latin typeface="Calibri"/>
              <a:ea typeface="Calibri"/>
              <a:cs typeface="Calibri"/>
              <a:sym typeface="Calibri"/>
            </a:endParaRPr>
          </a:p>
          <a:p>
            <a:pPr marL="0" lvl="0" indent="0" algn="l" rtl="0">
              <a:spcBef>
                <a:spcPts val="0"/>
              </a:spcBef>
              <a:spcAft>
                <a:spcPts val="0"/>
              </a:spcAft>
              <a:buNone/>
            </a:pPr>
            <a:r>
              <a:rPr lang="en-GB" sz="3413">
                <a:solidFill>
                  <a:srgbClr val="404041"/>
                </a:solidFill>
                <a:latin typeface="Calibri"/>
                <a:ea typeface="Calibri"/>
                <a:cs typeface="Calibri"/>
                <a:sym typeface="Calibri"/>
              </a:rPr>
              <a:t>STRATEGY</a:t>
            </a:r>
            <a:endParaRPr sz="3413">
              <a:solidFill>
                <a:srgbClr val="404041"/>
              </a:solidFill>
              <a:latin typeface="Calibri"/>
              <a:ea typeface="Calibri"/>
              <a:cs typeface="Calibri"/>
              <a:sym typeface="Calibri"/>
            </a:endParaRPr>
          </a:p>
        </p:txBody>
      </p:sp>
    </p:spTree>
    <p:extLst>
      <p:ext uri="{BB962C8B-B14F-4D97-AF65-F5344CB8AC3E}">
        <p14:creationId xmlns:p14="http://schemas.microsoft.com/office/powerpoint/2010/main" val="3919863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365"/>
        <p:cNvGrpSpPr/>
        <p:nvPr/>
      </p:nvGrpSpPr>
      <p:grpSpPr>
        <a:xfrm>
          <a:off x="0" y="0"/>
          <a:ext cx="0" cy="0"/>
          <a:chOff x="0" y="0"/>
          <a:chExt cx="0" cy="0"/>
        </a:xfrm>
      </p:grpSpPr>
      <p:pic>
        <p:nvPicPr>
          <p:cNvPr id="366" name="Google Shape;366;p57"/>
          <p:cNvPicPr preferRelativeResize="0"/>
          <p:nvPr/>
        </p:nvPicPr>
        <p:blipFill rotWithShape="1">
          <a:blip r:embed="rId2" cstate="email">
            <a:alphaModFix/>
            <a:extLst>
              <a:ext uri="{28A0092B-C50C-407E-A947-70E740481C1C}">
                <a14:useLocalDpi xmlns:a14="http://schemas.microsoft.com/office/drawing/2010/main"/>
              </a:ext>
            </a:extLst>
          </a:blip>
          <a:srcRect b="12033"/>
          <a:stretch/>
        </p:blipFill>
        <p:spPr>
          <a:xfrm>
            <a:off x="27107" y="-27093"/>
            <a:ext cx="13011150" cy="6434665"/>
          </a:xfrm>
          <a:prstGeom prst="rect">
            <a:avLst/>
          </a:prstGeom>
          <a:noFill/>
          <a:ln>
            <a:noFill/>
          </a:ln>
        </p:spPr>
      </p:pic>
      <p:sp>
        <p:nvSpPr>
          <p:cNvPr id="367" name="Google Shape;367;p57"/>
          <p:cNvSpPr/>
          <p:nvPr/>
        </p:nvSpPr>
        <p:spPr>
          <a:xfrm>
            <a:off x="426946" y="756907"/>
            <a:ext cx="3686493" cy="614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68" name="Google Shape;368;p57"/>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17679587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369"/>
        <p:cNvGrpSpPr/>
        <p:nvPr/>
      </p:nvGrpSpPr>
      <p:grpSpPr>
        <a:xfrm>
          <a:off x="0" y="0"/>
          <a:ext cx="0" cy="0"/>
          <a:chOff x="0" y="0"/>
          <a:chExt cx="0" cy="0"/>
        </a:xfrm>
      </p:grpSpPr>
    </p:spTree>
    <p:extLst>
      <p:ext uri="{BB962C8B-B14F-4D97-AF65-F5344CB8AC3E}">
        <p14:creationId xmlns:p14="http://schemas.microsoft.com/office/powerpoint/2010/main" val="6949846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370"/>
        <p:cNvGrpSpPr/>
        <p:nvPr/>
      </p:nvGrpSpPr>
      <p:grpSpPr>
        <a:xfrm>
          <a:off x="0" y="0"/>
          <a:ext cx="0" cy="0"/>
          <a:chOff x="0" y="0"/>
          <a:chExt cx="0" cy="0"/>
        </a:xfrm>
      </p:grpSpPr>
      <p:pic>
        <p:nvPicPr>
          <p:cNvPr id="371" name="Google Shape;371;p59"/>
          <p:cNvPicPr preferRelativeResize="0"/>
          <p:nvPr/>
        </p:nvPicPr>
        <p:blipFill rotWithShape="1">
          <a:blip r:embed="rId2">
            <a:alphaModFix/>
          </a:blip>
          <a:srcRect l="483" t="2164" r="50640" b="50050"/>
          <a:stretch/>
        </p:blipFill>
        <p:spPr>
          <a:xfrm>
            <a:off x="1" y="0"/>
            <a:ext cx="13011146" cy="6356588"/>
          </a:xfrm>
          <a:prstGeom prst="rect">
            <a:avLst/>
          </a:prstGeom>
          <a:noFill/>
          <a:ln>
            <a:noFill/>
          </a:ln>
        </p:spPr>
      </p:pic>
      <p:sp>
        <p:nvSpPr>
          <p:cNvPr id="372" name="Google Shape;372;p59"/>
          <p:cNvSpPr/>
          <p:nvPr/>
        </p:nvSpPr>
        <p:spPr>
          <a:xfrm>
            <a:off x="858588" y="6748693"/>
            <a:ext cx="1637066" cy="262827"/>
          </a:xfrm>
          <a:prstGeom prst="rect">
            <a:avLst/>
          </a:prstGeom>
          <a:solidFill>
            <a:srgbClr val="FFFFFF"/>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73" name="Google Shape;373;p59"/>
          <p:cNvSpPr txBox="1"/>
          <p:nvPr/>
        </p:nvSpPr>
        <p:spPr>
          <a:xfrm>
            <a:off x="6148281" y="2063091"/>
            <a:ext cx="5886179" cy="3759787"/>
          </a:xfrm>
          <a:prstGeom prst="rect">
            <a:avLst/>
          </a:prstGeom>
          <a:noFill/>
          <a:ln>
            <a:noFill/>
          </a:ln>
        </p:spPr>
        <p:txBody>
          <a:bodyPr spcFirstLastPara="1" wrap="square" lIns="130027" tIns="130027" rIns="130027" bIns="130027" anchor="t" anchorCtr="0">
            <a:noAutofit/>
          </a:bodyPr>
          <a:lstStyle/>
          <a:p>
            <a:pPr marL="0" lvl="0" indent="0" algn="l" rtl="0">
              <a:lnSpc>
                <a:spcPct val="115000"/>
              </a:lnSpc>
              <a:spcBef>
                <a:spcPts val="0"/>
              </a:spcBef>
              <a:spcAft>
                <a:spcPts val="0"/>
              </a:spcAft>
              <a:buNone/>
            </a:pPr>
            <a:r>
              <a:rPr lang="en-GB" sz="2844">
                <a:solidFill>
                  <a:srgbClr val="FFFFFF"/>
                </a:solidFill>
                <a:latin typeface="Calibri"/>
                <a:ea typeface="Calibri"/>
                <a:cs typeface="Calibri"/>
                <a:sym typeface="Calibri"/>
              </a:rPr>
              <a:t>ardc.edu.au</a:t>
            </a:r>
            <a:endParaRPr sz="2844">
              <a:solidFill>
                <a:srgbClr val="FFFFFF"/>
              </a:solidFill>
              <a:latin typeface="Calibri"/>
              <a:ea typeface="Calibri"/>
              <a:cs typeface="Calibri"/>
              <a:sym typeface="Calibri"/>
            </a:endParaRPr>
          </a:p>
          <a:p>
            <a:pPr marL="0" lvl="0" indent="0" algn="l" rtl="0">
              <a:lnSpc>
                <a:spcPct val="115000"/>
              </a:lnSpc>
              <a:spcBef>
                <a:spcPts val="1422"/>
              </a:spcBef>
              <a:spcAft>
                <a:spcPts val="0"/>
              </a:spcAft>
              <a:buNone/>
            </a:pPr>
            <a:r>
              <a:rPr lang="en-GB" sz="2844">
                <a:solidFill>
                  <a:srgbClr val="FFFFFF"/>
                </a:solidFill>
                <a:latin typeface="Calibri"/>
                <a:ea typeface="Calibri"/>
                <a:cs typeface="Calibri"/>
                <a:sym typeface="Calibri"/>
              </a:rPr>
              <a:t>contact@ardc.edu.au</a:t>
            </a:r>
            <a:endParaRPr sz="2844">
              <a:solidFill>
                <a:srgbClr val="FFFFFF"/>
              </a:solidFill>
              <a:latin typeface="Calibri"/>
              <a:ea typeface="Calibri"/>
              <a:cs typeface="Calibri"/>
              <a:sym typeface="Calibri"/>
            </a:endParaRPr>
          </a:p>
          <a:p>
            <a:pPr marL="0" lvl="0" indent="0" algn="l" rtl="0">
              <a:lnSpc>
                <a:spcPct val="115000"/>
              </a:lnSpc>
              <a:spcBef>
                <a:spcPts val="1422"/>
              </a:spcBef>
              <a:spcAft>
                <a:spcPts val="0"/>
              </a:spcAft>
              <a:buNone/>
            </a:pPr>
            <a:r>
              <a:rPr lang="en-GB" sz="2844">
                <a:solidFill>
                  <a:srgbClr val="FFFFFF"/>
                </a:solidFill>
                <a:latin typeface="Calibri"/>
                <a:ea typeface="Calibri"/>
                <a:cs typeface="Calibri"/>
                <a:sym typeface="Calibri"/>
              </a:rPr>
              <a:t>@ARDC_AU </a:t>
            </a:r>
            <a:endParaRPr sz="2844">
              <a:solidFill>
                <a:srgbClr val="FFFFFF"/>
              </a:solidFill>
              <a:latin typeface="Calibri"/>
              <a:ea typeface="Calibri"/>
              <a:cs typeface="Calibri"/>
              <a:sym typeface="Calibri"/>
            </a:endParaRPr>
          </a:p>
          <a:p>
            <a:pPr marL="0" lvl="0" indent="0" algn="l" rtl="0">
              <a:lnSpc>
                <a:spcPct val="100000"/>
              </a:lnSpc>
              <a:spcBef>
                <a:spcPts val="1422"/>
              </a:spcBef>
              <a:spcAft>
                <a:spcPts val="0"/>
              </a:spcAft>
              <a:buNone/>
            </a:pPr>
            <a:r>
              <a:rPr lang="en-GB" sz="2844">
                <a:solidFill>
                  <a:srgbClr val="FFFFFF"/>
                </a:solidFill>
                <a:latin typeface="Calibri"/>
                <a:ea typeface="Calibri"/>
                <a:cs typeface="Calibri"/>
                <a:sym typeface="Calibri"/>
              </a:rPr>
              <a:t>Australian-Research-Data-Commons</a:t>
            </a:r>
            <a:endParaRPr sz="2844">
              <a:solidFill>
                <a:srgbClr val="FFFFFF"/>
              </a:solidFill>
              <a:latin typeface="Calibri"/>
              <a:ea typeface="Calibri"/>
              <a:cs typeface="Calibri"/>
              <a:sym typeface="Calibri"/>
            </a:endParaRPr>
          </a:p>
          <a:p>
            <a:pPr marL="0" lvl="0" indent="0" algn="l" rtl="0">
              <a:lnSpc>
                <a:spcPct val="100000"/>
              </a:lnSpc>
              <a:spcBef>
                <a:spcPts val="1422"/>
              </a:spcBef>
              <a:spcAft>
                <a:spcPts val="0"/>
              </a:spcAft>
              <a:buNone/>
            </a:pPr>
            <a:r>
              <a:rPr lang="en-GB" sz="2844">
                <a:solidFill>
                  <a:srgbClr val="FFFFFF"/>
                </a:solidFill>
                <a:latin typeface="Calibri"/>
                <a:ea typeface="Calibri"/>
                <a:cs typeface="Calibri"/>
                <a:sym typeface="Calibri"/>
              </a:rPr>
              <a:t>ARDC_AU</a:t>
            </a:r>
            <a:endParaRPr sz="2844">
              <a:solidFill>
                <a:srgbClr val="FFFFFF"/>
              </a:solidFill>
              <a:latin typeface="Calibri"/>
              <a:ea typeface="Calibri"/>
              <a:cs typeface="Calibri"/>
              <a:sym typeface="Calibri"/>
            </a:endParaRPr>
          </a:p>
          <a:p>
            <a:pPr marL="0" lvl="0" indent="0" algn="l" rtl="0">
              <a:lnSpc>
                <a:spcPct val="100000"/>
              </a:lnSpc>
              <a:spcBef>
                <a:spcPts val="1422"/>
              </a:spcBef>
              <a:spcAft>
                <a:spcPts val="0"/>
              </a:spcAft>
              <a:buNone/>
            </a:pPr>
            <a:endParaRPr sz="2844">
              <a:solidFill>
                <a:srgbClr val="FFFFFF"/>
              </a:solidFill>
              <a:latin typeface="Calibri"/>
              <a:ea typeface="Calibri"/>
              <a:cs typeface="Calibri"/>
              <a:sym typeface="Calibri"/>
            </a:endParaRPr>
          </a:p>
          <a:p>
            <a:pPr marL="0" lvl="0" indent="0" algn="l" rtl="0">
              <a:lnSpc>
                <a:spcPct val="100000"/>
              </a:lnSpc>
              <a:spcBef>
                <a:spcPts val="1422"/>
              </a:spcBef>
              <a:spcAft>
                <a:spcPts val="1422"/>
              </a:spcAft>
              <a:buNone/>
            </a:pPr>
            <a:endParaRPr sz="2844">
              <a:solidFill>
                <a:srgbClr val="FFFFFF"/>
              </a:solidFill>
              <a:latin typeface="Calibri"/>
              <a:ea typeface="Calibri"/>
              <a:cs typeface="Calibri"/>
              <a:sym typeface="Calibri"/>
            </a:endParaRPr>
          </a:p>
        </p:txBody>
      </p:sp>
      <p:pic>
        <p:nvPicPr>
          <p:cNvPr id="374" name="Google Shape;374;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1913" y="0"/>
            <a:ext cx="3984773" cy="6971238"/>
          </a:xfrm>
          <a:prstGeom prst="rect">
            <a:avLst/>
          </a:prstGeom>
          <a:noFill/>
          <a:ln>
            <a:noFill/>
          </a:ln>
        </p:spPr>
      </p:pic>
      <p:sp>
        <p:nvSpPr>
          <p:cNvPr id="375" name="Google Shape;375;p59"/>
          <p:cNvSpPr txBox="1"/>
          <p:nvPr/>
        </p:nvSpPr>
        <p:spPr>
          <a:xfrm>
            <a:off x="5591564" y="1249814"/>
            <a:ext cx="2275244" cy="43221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3413">
                <a:solidFill>
                  <a:srgbClr val="FFFFFF"/>
                </a:solidFill>
                <a:latin typeface="Calibri"/>
                <a:ea typeface="Calibri"/>
                <a:cs typeface="Calibri"/>
                <a:sym typeface="Calibri"/>
              </a:rPr>
              <a:t>THANK YOU</a:t>
            </a:r>
            <a:endParaRPr sz="3413">
              <a:solidFill>
                <a:srgbClr val="FFFFFF"/>
              </a:solidFill>
              <a:latin typeface="Calibri"/>
              <a:ea typeface="Calibri"/>
              <a:cs typeface="Calibri"/>
              <a:sym typeface="Calibri"/>
            </a:endParaRPr>
          </a:p>
        </p:txBody>
      </p:sp>
      <p:sp>
        <p:nvSpPr>
          <p:cNvPr id="376" name="Google Shape;376;p59"/>
          <p:cNvSpPr txBox="1"/>
          <p:nvPr/>
        </p:nvSpPr>
        <p:spPr>
          <a:xfrm>
            <a:off x="1208768" y="4454084"/>
            <a:ext cx="3006481" cy="112512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271">
                <a:solidFill>
                  <a:srgbClr val="464646"/>
                </a:solidFill>
                <a:latin typeface="Calibri"/>
                <a:ea typeface="Calibri"/>
                <a:cs typeface="Calibri"/>
                <a:sym typeface="Calibri"/>
              </a:rPr>
              <a:t>Subscribe to the</a:t>
            </a:r>
            <a:br>
              <a:rPr lang="en-GB" sz="3271">
                <a:solidFill>
                  <a:srgbClr val="464646"/>
                </a:solidFill>
                <a:latin typeface="Calibri"/>
                <a:ea typeface="Calibri"/>
                <a:cs typeface="Calibri"/>
                <a:sym typeface="Calibri"/>
              </a:rPr>
            </a:br>
            <a:r>
              <a:rPr lang="en-GB" sz="3271" b="1">
                <a:solidFill>
                  <a:srgbClr val="464646"/>
                </a:solidFill>
                <a:latin typeface="Calibri"/>
                <a:ea typeface="Calibri"/>
                <a:cs typeface="Calibri"/>
                <a:sym typeface="Calibri"/>
              </a:rPr>
              <a:t>ARDC CONNECT</a:t>
            </a:r>
            <a:endParaRPr sz="3271"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271">
                <a:solidFill>
                  <a:srgbClr val="464646"/>
                </a:solidFill>
                <a:latin typeface="Calibri"/>
                <a:ea typeface="Calibri"/>
                <a:cs typeface="Calibri"/>
                <a:sym typeface="Calibri"/>
              </a:rPr>
              <a:t>newsletter</a:t>
            </a:r>
            <a:endParaRPr sz="1280">
              <a:solidFill>
                <a:srgbClr val="464646"/>
              </a:solidFill>
              <a:latin typeface="Calibri"/>
              <a:ea typeface="Calibri"/>
              <a:cs typeface="Calibri"/>
              <a:sym typeface="Calibri"/>
            </a:endParaRPr>
          </a:p>
        </p:txBody>
      </p:sp>
      <p:pic>
        <p:nvPicPr>
          <p:cNvPr id="377" name="Google Shape;377;p5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91565" y="2230120"/>
            <a:ext cx="432424" cy="432213"/>
          </a:xfrm>
          <a:prstGeom prst="rect">
            <a:avLst/>
          </a:prstGeom>
          <a:noFill/>
          <a:ln>
            <a:noFill/>
          </a:ln>
        </p:spPr>
      </p:pic>
      <p:pic>
        <p:nvPicPr>
          <p:cNvPr id="378" name="Google Shape;378;p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591565" y="4254542"/>
            <a:ext cx="432424" cy="432213"/>
          </a:xfrm>
          <a:prstGeom prst="rect">
            <a:avLst/>
          </a:prstGeom>
          <a:noFill/>
          <a:ln>
            <a:noFill/>
          </a:ln>
        </p:spPr>
      </p:pic>
      <p:pic>
        <p:nvPicPr>
          <p:cNvPr id="379" name="Google Shape;379;p5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591565" y="3584359"/>
            <a:ext cx="432424" cy="432213"/>
          </a:xfrm>
          <a:prstGeom prst="rect">
            <a:avLst/>
          </a:prstGeom>
          <a:noFill/>
          <a:ln>
            <a:noFill/>
          </a:ln>
        </p:spPr>
      </p:pic>
      <p:pic>
        <p:nvPicPr>
          <p:cNvPr id="380" name="Google Shape;380;p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591565" y="4872784"/>
            <a:ext cx="432424" cy="432213"/>
          </a:xfrm>
          <a:prstGeom prst="rect">
            <a:avLst/>
          </a:prstGeom>
          <a:noFill/>
          <a:ln>
            <a:noFill/>
          </a:ln>
        </p:spPr>
      </p:pic>
      <p:pic>
        <p:nvPicPr>
          <p:cNvPr id="381" name="Google Shape;381;p5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591565" y="2917297"/>
            <a:ext cx="432424" cy="432213"/>
          </a:xfrm>
          <a:prstGeom prst="rect">
            <a:avLst/>
          </a:prstGeom>
          <a:noFill/>
          <a:ln>
            <a:noFill/>
          </a:ln>
        </p:spPr>
      </p:pic>
    </p:spTree>
    <p:extLst>
      <p:ext uri="{BB962C8B-B14F-4D97-AF65-F5344CB8AC3E}">
        <p14:creationId xmlns:p14="http://schemas.microsoft.com/office/powerpoint/2010/main" val="28640317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382"/>
        <p:cNvGrpSpPr/>
        <p:nvPr/>
      </p:nvGrpSpPr>
      <p:grpSpPr>
        <a:xfrm>
          <a:off x="0" y="0"/>
          <a:ext cx="0" cy="0"/>
          <a:chOff x="0" y="0"/>
          <a:chExt cx="0" cy="0"/>
        </a:xfrm>
      </p:grpSpPr>
      <p:pic>
        <p:nvPicPr>
          <p:cNvPr id="383" name="Google Shape;383;p60"/>
          <p:cNvPicPr preferRelativeResize="0"/>
          <p:nvPr/>
        </p:nvPicPr>
        <p:blipFill rotWithShape="1">
          <a:blip r:embed="rId2">
            <a:alphaModFix/>
          </a:blip>
          <a:srcRect l="6200" t="23980" r="27270" b="10536"/>
          <a:stretch/>
        </p:blipFill>
        <p:spPr>
          <a:xfrm>
            <a:off x="-26680" y="-36657"/>
            <a:ext cx="13037833" cy="6400144"/>
          </a:xfrm>
          <a:prstGeom prst="rect">
            <a:avLst/>
          </a:prstGeom>
          <a:noFill/>
          <a:ln>
            <a:noFill/>
          </a:ln>
        </p:spPr>
      </p:pic>
    </p:spTree>
    <p:extLst>
      <p:ext uri="{BB962C8B-B14F-4D97-AF65-F5344CB8AC3E}">
        <p14:creationId xmlns:p14="http://schemas.microsoft.com/office/powerpoint/2010/main" val="29863431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4"/>
        <p:cNvGrpSpPr/>
        <p:nvPr/>
      </p:nvGrpSpPr>
      <p:grpSpPr>
        <a:xfrm>
          <a:off x="0" y="0"/>
          <a:ext cx="0" cy="0"/>
          <a:chOff x="0" y="0"/>
          <a:chExt cx="0" cy="0"/>
        </a:xfrm>
      </p:grpSpPr>
      <p:sp>
        <p:nvSpPr>
          <p:cNvPr id="385" name="Google Shape;385;p61"/>
          <p:cNvSpPr txBox="1">
            <a:spLocks noGrp="1"/>
          </p:cNvSpPr>
          <p:nvPr>
            <p:ph type="sldNum" idx="12"/>
          </p:nvPr>
        </p:nvSpPr>
        <p:spPr>
          <a:xfrm>
            <a:off x="12055602" y="6632131"/>
            <a:ext cx="780754" cy="559787"/>
          </a:xfrm>
          <a:prstGeom prst="rect">
            <a:avLst/>
          </a:prstGeom>
          <a:noFill/>
          <a:ln>
            <a:noFill/>
          </a:ln>
        </p:spPr>
        <p:txBody>
          <a:bodyPr spcFirstLastPara="1" wrap="square" lIns="68575" tIns="68575" rIns="68575" bIns="68575" anchor="ctr" anchorCtr="0">
            <a:noAutofit/>
          </a:bodyPr>
          <a:lstStyle>
            <a:lvl1pPr lvl="0" rtl="0">
              <a:buNone/>
              <a:defRPr sz="1564"/>
            </a:lvl1pPr>
            <a:lvl2pPr lvl="1" rtl="0">
              <a:buNone/>
              <a:defRPr sz="1564"/>
            </a:lvl2pPr>
            <a:lvl3pPr lvl="2" rtl="0">
              <a:buNone/>
              <a:defRPr sz="1564"/>
            </a:lvl3pPr>
            <a:lvl4pPr lvl="3" rtl="0">
              <a:buNone/>
              <a:defRPr sz="1564"/>
            </a:lvl4pPr>
            <a:lvl5pPr lvl="4" rtl="0">
              <a:buNone/>
              <a:defRPr sz="1564"/>
            </a:lvl5pPr>
            <a:lvl6pPr lvl="5" rtl="0">
              <a:buNone/>
              <a:defRPr sz="1564"/>
            </a:lvl6pPr>
            <a:lvl7pPr lvl="6" rtl="0">
              <a:buNone/>
              <a:defRPr sz="1564"/>
            </a:lvl7pPr>
            <a:lvl8pPr lvl="7" rtl="0">
              <a:buNone/>
              <a:defRPr sz="1564"/>
            </a:lvl8pPr>
            <a:lvl9pPr lvl="8" rtl="0">
              <a:buNone/>
              <a:defRPr sz="1564"/>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927102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86"/>
        <p:cNvGrpSpPr/>
        <p:nvPr/>
      </p:nvGrpSpPr>
      <p:grpSpPr>
        <a:xfrm>
          <a:off x="0" y="0"/>
          <a:ext cx="0" cy="0"/>
          <a:chOff x="0" y="0"/>
          <a:chExt cx="0" cy="0"/>
        </a:xfrm>
      </p:grpSpPr>
      <p:cxnSp>
        <p:nvCxnSpPr>
          <p:cNvPr id="387" name="Google Shape;387;p62"/>
          <p:cNvCxnSpPr/>
          <p:nvPr/>
        </p:nvCxnSpPr>
        <p:spPr>
          <a:xfrm>
            <a:off x="6087665" y="3912765"/>
            <a:ext cx="835821" cy="0"/>
          </a:xfrm>
          <a:prstGeom prst="straightConnector1">
            <a:avLst/>
          </a:prstGeom>
          <a:noFill/>
          <a:ln w="76200" cap="flat" cmpd="sng">
            <a:solidFill>
              <a:schemeClr val="dk1"/>
            </a:solidFill>
            <a:prstDash val="solid"/>
            <a:round/>
            <a:headEnd type="none" w="sm" len="sm"/>
            <a:tailEnd type="none" w="sm" len="sm"/>
          </a:ln>
        </p:spPr>
      </p:cxnSp>
      <p:sp>
        <p:nvSpPr>
          <p:cNvPr id="388" name="Google Shape;388;p62"/>
          <p:cNvSpPr txBox="1">
            <a:spLocks noGrp="1"/>
          </p:cNvSpPr>
          <p:nvPr>
            <p:ph type="ctrTitle"/>
          </p:nvPr>
        </p:nvSpPr>
        <p:spPr>
          <a:xfrm>
            <a:off x="443523" y="847609"/>
            <a:ext cx="12124104" cy="2784427"/>
          </a:xfrm>
          <a:prstGeom prst="rect">
            <a:avLst/>
          </a:prstGeom>
        </p:spPr>
        <p:txBody>
          <a:bodyPr spcFirstLastPara="1" wrap="square" lIns="0" tIns="0" rIns="0" bIns="0" anchor="b" anchorCtr="0">
            <a:noAutofit/>
          </a:bodyPr>
          <a:lstStyle>
            <a:lvl1pPr lvl="0" algn="ctr" rtl="0">
              <a:spcBef>
                <a:spcPts val="0"/>
              </a:spcBef>
              <a:spcAft>
                <a:spcPts val="0"/>
              </a:spcAft>
              <a:buSzPts val="5400"/>
              <a:buNone/>
              <a:defRPr sz="7680"/>
            </a:lvl1pPr>
            <a:lvl2pPr lvl="1" algn="ctr" rtl="0">
              <a:spcBef>
                <a:spcPts val="0"/>
              </a:spcBef>
              <a:spcAft>
                <a:spcPts val="0"/>
              </a:spcAft>
              <a:buSzPts val="5400"/>
              <a:buNone/>
              <a:defRPr sz="7680"/>
            </a:lvl2pPr>
            <a:lvl3pPr lvl="2" algn="ctr" rtl="0">
              <a:spcBef>
                <a:spcPts val="0"/>
              </a:spcBef>
              <a:spcAft>
                <a:spcPts val="0"/>
              </a:spcAft>
              <a:buSzPts val="5400"/>
              <a:buNone/>
              <a:defRPr sz="7680"/>
            </a:lvl3pPr>
            <a:lvl4pPr lvl="3" algn="ctr" rtl="0">
              <a:spcBef>
                <a:spcPts val="0"/>
              </a:spcBef>
              <a:spcAft>
                <a:spcPts val="0"/>
              </a:spcAft>
              <a:buSzPts val="5400"/>
              <a:buNone/>
              <a:defRPr sz="7680"/>
            </a:lvl4pPr>
            <a:lvl5pPr lvl="4" algn="ctr" rtl="0">
              <a:spcBef>
                <a:spcPts val="0"/>
              </a:spcBef>
              <a:spcAft>
                <a:spcPts val="0"/>
              </a:spcAft>
              <a:buSzPts val="5400"/>
              <a:buNone/>
              <a:defRPr sz="7680"/>
            </a:lvl5pPr>
            <a:lvl6pPr lvl="5" algn="ctr" rtl="0">
              <a:spcBef>
                <a:spcPts val="0"/>
              </a:spcBef>
              <a:spcAft>
                <a:spcPts val="0"/>
              </a:spcAft>
              <a:buSzPts val="5400"/>
              <a:buNone/>
              <a:defRPr sz="7680"/>
            </a:lvl6pPr>
            <a:lvl7pPr lvl="6" algn="ctr" rtl="0">
              <a:spcBef>
                <a:spcPts val="0"/>
              </a:spcBef>
              <a:spcAft>
                <a:spcPts val="0"/>
              </a:spcAft>
              <a:buSzPts val="5400"/>
              <a:buNone/>
              <a:defRPr sz="7680"/>
            </a:lvl7pPr>
            <a:lvl8pPr lvl="7" algn="ctr" rtl="0">
              <a:spcBef>
                <a:spcPts val="0"/>
              </a:spcBef>
              <a:spcAft>
                <a:spcPts val="0"/>
              </a:spcAft>
              <a:buSzPts val="5400"/>
              <a:buNone/>
              <a:defRPr sz="7680"/>
            </a:lvl8pPr>
            <a:lvl9pPr lvl="8" algn="ctr" rtl="0">
              <a:spcBef>
                <a:spcPts val="0"/>
              </a:spcBef>
              <a:spcAft>
                <a:spcPts val="0"/>
              </a:spcAft>
              <a:buSzPts val="5400"/>
              <a:buNone/>
              <a:defRPr sz="7680"/>
            </a:lvl9pPr>
          </a:lstStyle>
          <a:p>
            <a:endParaRPr/>
          </a:p>
        </p:txBody>
      </p:sp>
      <p:sp>
        <p:nvSpPr>
          <p:cNvPr id="389" name="Google Shape;389;p62"/>
          <p:cNvSpPr txBox="1">
            <a:spLocks noGrp="1"/>
          </p:cNvSpPr>
          <p:nvPr>
            <p:ph type="subTitle" idx="1"/>
          </p:nvPr>
        </p:nvSpPr>
        <p:spPr>
          <a:xfrm>
            <a:off x="443523" y="4502504"/>
            <a:ext cx="12124104" cy="1043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400"/>
              <a:buNone/>
              <a:defRPr sz="3413"/>
            </a:lvl1pPr>
            <a:lvl2pPr lvl="1" algn="ctr" rtl="0">
              <a:lnSpc>
                <a:spcPct val="100000"/>
              </a:lnSpc>
              <a:spcBef>
                <a:spcPts val="0"/>
              </a:spcBef>
              <a:spcAft>
                <a:spcPts val="0"/>
              </a:spcAft>
              <a:buSzPts val="2400"/>
              <a:buNone/>
              <a:defRPr sz="3413"/>
            </a:lvl2pPr>
            <a:lvl3pPr lvl="2" algn="ctr" rtl="0">
              <a:lnSpc>
                <a:spcPct val="100000"/>
              </a:lnSpc>
              <a:spcBef>
                <a:spcPts val="0"/>
              </a:spcBef>
              <a:spcAft>
                <a:spcPts val="0"/>
              </a:spcAft>
              <a:buSzPts val="2400"/>
              <a:buNone/>
              <a:defRPr sz="3413"/>
            </a:lvl3pPr>
            <a:lvl4pPr lvl="3" algn="ctr" rtl="0">
              <a:lnSpc>
                <a:spcPct val="100000"/>
              </a:lnSpc>
              <a:spcBef>
                <a:spcPts val="0"/>
              </a:spcBef>
              <a:spcAft>
                <a:spcPts val="0"/>
              </a:spcAft>
              <a:buSzPts val="2400"/>
              <a:buNone/>
              <a:defRPr sz="3413"/>
            </a:lvl4pPr>
            <a:lvl5pPr lvl="4" algn="ctr" rtl="0">
              <a:lnSpc>
                <a:spcPct val="100000"/>
              </a:lnSpc>
              <a:spcBef>
                <a:spcPts val="0"/>
              </a:spcBef>
              <a:spcAft>
                <a:spcPts val="0"/>
              </a:spcAft>
              <a:buSzPts val="2400"/>
              <a:buNone/>
              <a:defRPr sz="3413"/>
            </a:lvl5pPr>
            <a:lvl6pPr lvl="5" algn="ctr" rtl="0">
              <a:lnSpc>
                <a:spcPct val="100000"/>
              </a:lnSpc>
              <a:spcBef>
                <a:spcPts val="0"/>
              </a:spcBef>
              <a:spcAft>
                <a:spcPts val="0"/>
              </a:spcAft>
              <a:buSzPts val="2400"/>
              <a:buNone/>
              <a:defRPr sz="3413"/>
            </a:lvl6pPr>
            <a:lvl7pPr lvl="6" algn="ctr" rtl="0">
              <a:lnSpc>
                <a:spcPct val="100000"/>
              </a:lnSpc>
              <a:spcBef>
                <a:spcPts val="0"/>
              </a:spcBef>
              <a:spcAft>
                <a:spcPts val="0"/>
              </a:spcAft>
              <a:buSzPts val="2400"/>
              <a:buNone/>
              <a:defRPr sz="3413"/>
            </a:lvl7pPr>
            <a:lvl8pPr lvl="7" algn="ctr" rtl="0">
              <a:lnSpc>
                <a:spcPct val="100000"/>
              </a:lnSpc>
              <a:spcBef>
                <a:spcPts val="0"/>
              </a:spcBef>
              <a:spcAft>
                <a:spcPts val="0"/>
              </a:spcAft>
              <a:buSzPts val="2400"/>
              <a:buNone/>
              <a:defRPr sz="3413"/>
            </a:lvl8pPr>
            <a:lvl9pPr lvl="8" algn="ctr" rtl="0">
              <a:lnSpc>
                <a:spcPct val="100000"/>
              </a:lnSpc>
              <a:spcBef>
                <a:spcPts val="0"/>
              </a:spcBef>
              <a:spcAft>
                <a:spcPts val="0"/>
              </a:spcAft>
              <a:buSzPts val="2400"/>
              <a:buNone/>
              <a:defRPr sz="3413"/>
            </a:lvl9pPr>
          </a:lstStyle>
          <a:p>
            <a:endParaRPr/>
          </a:p>
        </p:txBody>
      </p:sp>
      <p:sp>
        <p:nvSpPr>
          <p:cNvPr id="390" name="Google Shape;390;p62"/>
          <p:cNvSpPr txBox="1">
            <a:spLocks noGrp="1"/>
          </p:cNvSpPr>
          <p:nvPr>
            <p:ph type="sldNum" idx="12"/>
          </p:nvPr>
        </p:nvSpPr>
        <p:spPr>
          <a:xfrm>
            <a:off x="12055602" y="6632131"/>
            <a:ext cx="780754" cy="559787"/>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872074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6" name="Figura a mano libera 6" descr="Planisfero"/>
          <p:cNvSpPr>
            <a:spLocks noEditPoints="1"/>
          </p:cNvSpPr>
          <p:nvPr/>
        </p:nvSpPr>
        <p:spPr bwMode="gray">
          <a:xfrm>
            <a:off x="-5083" y="304800"/>
            <a:ext cx="13012845" cy="680720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7488" tIns="48745" rIns="97488" bIns="48745" numCol="1" rtlCol="0" anchor="t" anchorCtr="0" compatLnSpc="1">
            <a:prstTxWarp prst="textNoShape">
              <a:avLst/>
            </a:prstTxWarp>
          </a:bodyPr>
          <a:lstStyle/>
          <a:p>
            <a:pPr lvl="0" rtl="0"/>
            <a:endParaRPr lang="it-IT" sz="1492" noProof="0">
              <a:solidFill>
                <a:schemeClr val="lt1"/>
              </a:solidFill>
            </a:endParaRPr>
          </a:p>
        </p:txBody>
      </p:sp>
      <p:sp>
        <p:nvSpPr>
          <p:cNvPr id="2" name="Titolo 1"/>
          <p:cNvSpPr>
            <a:spLocks noGrp="1"/>
          </p:cNvSpPr>
          <p:nvPr>
            <p:ph type="ctrTitle"/>
          </p:nvPr>
        </p:nvSpPr>
        <p:spPr>
          <a:xfrm>
            <a:off x="1299761" y="1950721"/>
            <a:ext cx="10411631" cy="3251201"/>
          </a:xfrm>
        </p:spPr>
        <p:txBody>
          <a:bodyPr rtlCol="0">
            <a:normAutofit/>
          </a:bodyPr>
          <a:lstStyle>
            <a:lvl1pPr>
              <a:defRPr sz="4690"/>
            </a:lvl1pPr>
          </a:lstStyle>
          <a:p>
            <a:pPr rtl="0"/>
            <a:r>
              <a:rPr lang="en-US" noProof="0"/>
              <a:t>Click to edit Master title style</a:t>
            </a:r>
            <a:endParaRPr lang="it-IT" noProof="0"/>
          </a:p>
        </p:txBody>
      </p:sp>
      <p:sp>
        <p:nvSpPr>
          <p:cNvPr id="3" name="Sottotitolo 2"/>
          <p:cNvSpPr>
            <a:spLocks noGrp="1"/>
          </p:cNvSpPr>
          <p:nvPr>
            <p:ph type="subTitle" idx="1"/>
          </p:nvPr>
        </p:nvSpPr>
        <p:spPr>
          <a:xfrm>
            <a:off x="1299761" y="5364480"/>
            <a:ext cx="8378110" cy="1219200"/>
          </a:xfrm>
        </p:spPr>
        <p:txBody>
          <a:bodyPr rtlCol="0">
            <a:normAutofit/>
          </a:bodyPr>
          <a:lstStyle>
            <a:lvl1pPr marL="0" indent="0" algn="l">
              <a:spcBef>
                <a:spcPts val="0"/>
              </a:spcBef>
              <a:buNone/>
              <a:defRPr sz="2132">
                <a:solidFill>
                  <a:schemeClr val="tx1"/>
                </a:solidFill>
              </a:defRPr>
            </a:lvl1pPr>
            <a:lvl2pPr marL="487450" indent="0" algn="ctr">
              <a:buNone/>
              <a:defRPr>
                <a:solidFill>
                  <a:schemeClr val="tx1">
                    <a:tint val="75000"/>
                  </a:schemeClr>
                </a:solidFill>
              </a:defRPr>
            </a:lvl2pPr>
            <a:lvl3pPr marL="974900" indent="0" algn="ctr">
              <a:buNone/>
              <a:defRPr>
                <a:solidFill>
                  <a:schemeClr val="tx1">
                    <a:tint val="75000"/>
                  </a:schemeClr>
                </a:solidFill>
              </a:defRPr>
            </a:lvl3pPr>
            <a:lvl4pPr marL="1462352" indent="0" algn="ctr">
              <a:buNone/>
              <a:defRPr>
                <a:solidFill>
                  <a:schemeClr val="tx1">
                    <a:tint val="75000"/>
                  </a:schemeClr>
                </a:solidFill>
              </a:defRPr>
            </a:lvl4pPr>
            <a:lvl5pPr marL="1949802" indent="0" algn="ctr">
              <a:buNone/>
              <a:defRPr>
                <a:solidFill>
                  <a:schemeClr val="tx1">
                    <a:tint val="75000"/>
                  </a:schemeClr>
                </a:solidFill>
              </a:defRPr>
            </a:lvl5pPr>
            <a:lvl6pPr marL="2437252" indent="0" algn="ctr">
              <a:buNone/>
              <a:defRPr>
                <a:solidFill>
                  <a:schemeClr val="tx1">
                    <a:tint val="75000"/>
                  </a:schemeClr>
                </a:solidFill>
              </a:defRPr>
            </a:lvl6pPr>
            <a:lvl7pPr marL="2924702" indent="0" algn="ctr">
              <a:buNone/>
              <a:defRPr>
                <a:solidFill>
                  <a:schemeClr val="tx1">
                    <a:tint val="75000"/>
                  </a:schemeClr>
                </a:solidFill>
              </a:defRPr>
            </a:lvl7pPr>
            <a:lvl8pPr marL="3412152" indent="0" algn="ctr">
              <a:buNone/>
              <a:defRPr>
                <a:solidFill>
                  <a:schemeClr val="tx1">
                    <a:tint val="75000"/>
                  </a:schemeClr>
                </a:solidFill>
              </a:defRPr>
            </a:lvl8pPr>
            <a:lvl9pPr marL="3899603" indent="0" algn="ctr">
              <a:buNone/>
              <a:defRPr>
                <a:solidFill>
                  <a:schemeClr val="tx1">
                    <a:tint val="75000"/>
                  </a:schemeClr>
                </a:solidFill>
              </a:defRPr>
            </a:lvl9pPr>
          </a:lstStyle>
          <a:p>
            <a:pPr rtl="0"/>
            <a:r>
              <a:rPr lang="en-US" noProof="0"/>
              <a:t>Click to edit Master subtitle style</a:t>
            </a:r>
            <a:endParaRPr lang="it-IT" noProof="0"/>
          </a:p>
        </p:txBody>
      </p:sp>
    </p:spTree>
    <p:extLst>
      <p:ext uri="{BB962C8B-B14F-4D97-AF65-F5344CB8AC3E}">
        <p14:creationId xmlns:p14="http://schemas.microsoft.com/office/powerpoint/2010/main" val="25047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433084" y="731520"/>
            <a:ext cx="2278308" cy="5852160"/>
          </a:xfrm>
        </p:spPr>
        <p:txBody>
          <a:bodyPr vert="eaVert" rtlCol="0"/>
          <a:lstStyle/>
          <a:p>
            <a:pPr rtl="0"/>
            <a:r>
              <a:rPr lang="en-US" noProof="0"/>
              <a:t>Click to edit Master title style</a:t>
            </a:r>
            <a:endParaRPr lang="it-IT" noProof="0"/>
          </a:p>
        </p:txBody>
      </p:sp>
      <p:sp>
        <p:nvSpPr>
          <p:cNvPr id="3" name="Segnaposto testo verticale 2"/>
          <p:cNvSpPr>
            <a:spLocks noGrp="1"/>
          </p:cNvSpPr>
          <p:nvPr>
            <p:ph type="body" orient="vert" idx="1" hasCustomPrompt="1"/>
          </p:nvPr>
        </p:nvSpPr>
        <p:spPr>
          <a:xfrm>
            <a:off x="1299760" y="731520"/>
            <a:ext cx="7916471" cy="5852160"/>
          </a:xfrm>
        </p:spPr>
        <p:txBody>
          <a:bodyPr vert="eaVert" rtlCol="0"/>
          <a:lstStyle>
            <a:lvl5pPr>
              <a:defRPr/>
            </a:lvl5pPr>
            <a:lvl6pPr>
              <a:defRPr/>
            </a:lvl6pPr>
            <a:lvl7pPr>
              <a:defRPr/>
            </a:lvl7pPr>
            <a:lvl8pPr>
              <a:defRPr/>
            </a:lvl8pPr>
            <a:lvl9pPr>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9FA7E952-C5A1-4BAD-B04E-ED0CB7713EAD}"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4357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contenuto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0D727306-DDBB-4F57-8BCC-77D71DE2C947}"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11299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99762" y="3657602"/>
            <a:ext cx="10411631" cy="2519679"/>
          </a:xfrm>
        </p:spPr>
        <p:txBody>
          <a:bodyPr rtlCol="0" anchor="b">
            <a:normAutofit/>
          </a:bodyPr>
          <a:lstStyle>
            <a:lvl1pPr algn="l">
              <a:defRPr sz="4690" b="0" cap="all"/>
            </a:lvl1pPr>
          </a:lstStyle>
          <a:p>
            <a:pPr rtl="0"/>
            <a:r>
              <a:rPr lang="en-US" noProof="0"/>
              <a:t>Click to edit Master title style</a:t>
            </a:r>
            <a:endParaRPr lang="it-IT" noProof="0"/>
          </a:p>
        </p:txBody>
      </p:sp>
      <p:sp>
        <p:nvSpPr>
          <p:cNvPr id="3" name="Segnaposto testo 2"/>
          <p:cNvSpPr>
            <a:spLocks noGrp="1"/>
          </p:cNvSpPr>
          <p:nvPr>
            <p:ph type="body" idx="1" hasCustomPrompt="1"/>
          </p:nvPr>
        </p:nvSpPr>
        <p:spPr>
          <a:xfrm>
            <a:off x="1294996" y="731523"/>
            <a:ext cx="8382874" cy="1219199"/>
          </a:xfrm>
        </p:spPr>
        <p:txBody>
          <a:bodyPr rtlCol="0" anchor="t"/>
          <a:lstStyle>
            <a:lvl1pPr marL="0" indent="0">
              <a:spcBef>
                <a:spcPts val="0"/>
              </a:spcBef>
              <a:buNone/>
              <a:defRPr sz="2132">
                <a:solidFill>
                  <a:schemeClr val="tx1"/>
                </a:solidFill>
              </a:defRPr>
            </a:lvl1pPr>
            <a:lvl2pPr marL="487450" indent="0">
              <a:buNone/>
              <a:defRPr sz="1919">
                <a:solidFill>
                  <a:schemeClr val="tx1">
                    <a:tint val="75000"/>
                  </a:schemeClr>
                </a:solidFill>
              </a:defRPr>
            </a:lvl2pPr>
            <a:lvl3pPr marL="974900" indent="0">
              <a:buNone/>
              <a:defRPr sz="1706">
                <a:solidFill>
                  <a:schemeClr val="tx1">
                    <a:tint val="75000"/>
                  </a:schemeClr>
                </a:solidFill>
              </a:defRPr>
            </a:lvl3pPr>
            <a:lvl4pPr marL="1462352" indent="0">
              <a:buNone/>
              <a:defRPr sz="1492">
                <a:solidFill>
                  <a:schemeClr val="tx1">
                    <a:tint val="75000"/>
                  </a:schemeClr>
                </a:solidFill>
              </a:defRPr>
            </a:lvl4pPr>
            <a:lvl5pPr marL="1949802" indent="0">
              <a:buNone/>
              <a:defRPr sz="1492">
                <a:solidFill>
                  <a:schemeClr val="tx1">
                    <a:tint val="75000"/>
                  </a:schemeClr>
                </a:solidFill>
              </a:defRPr>
            </a:lvl5pPr>
            <a:lvl6pPr marL="2437252" indent="0">
              <a:buNone/>
              <a:defRPr sz="1492">
                <a:solidFill>
                  <a:schemeClr val="tx1">
                    <a:tint val="75000"/>
                  </a:schemeClr>
                </a:solidFill>
              </a:defRPr>
            </a:lvl6pPr>
            <a:lvl7pPr marL="2924702" indent="0">
              <a:buNone/>
              <a:defRPr sz="1492">
                <a:solidFill>
                  <a:schemeClr val="tx1">
                    <a:tint val="75000"/>
                  </a:schemeClr>
                </a:solidFill>
              </a:defRPr>
            </a:lvl7pPr>
            <a:lvl8pPr marL="3412152" indent="0">
              <a:buNone/>
              <a:defRPr sz="1492">
                <a:solidFill>
                  <a:schemeClr val="tx1">
                    <a:tint val="75000"/>
                  </a:schemeClr>
                </a:solidFill>
              </a:defRPr>
            </a:lvl8pPr>
            <a:lvl9pPr marL="3899603" indent="0">
              <a:buNone/>
              <a:defRPr sz="1492">
                <a:solidFill>
                  <a:schemeClr val="tx1">
                    <a:tint val="75000"/>
                  </a:schemeClr>
                </a:solidFill>
              </a:defRPr>
            </a:lvl9pPr>
          </a:lstStyle>
          <a:p>
            <a:pPr lvl="0" rtl="0"/>
            <a:r>
              <a:rPr lang="it-IT" noProof="0"/>
              <a:t>Fare clic per modificare lo stile del titolo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54139E9C-0D23-4C94-BC93-4914147DF68D}"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73810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contenuto 2"/>
          <p:cNvSpPr>
            <a:spLocks noGrp="1"/>
          </p:cNvSpPr>
          <p:nvPr>
            <p:ph sz="half" idx="1" hasCustomPrompt="1"/>
          </p:nvPr>
        </p:nvSpPr>
        <p:spPr>
          <a:xfrm>
            <a:off x="1316484" y="1950720"/>
            <a:ext cx="5026412" cy="4632960"/>
          </a:xfrm>
        </p:spPr>
        <p:txBody>
          <a:bodyPr rtlCol="0">
            <a:normAutofit/>
          </a:bodyPr>
          <a:lstStyle>
            <a:lvl1pPr>
              <a:defRPr sz="2559"/>
            </a:lvl1pPr>
            <a:lvl2pPr>
              <a:defRPr sz="2132"/>
            </a:lvl2pPr>
            <a:lvl3pPr>
              <a:defRPr sz="1919"/>
            </a:lvl3pPr>
            <a:lvl4pPr>
              <a:defRPr sz="1706"/>
            </a:lvl4pPr>
            <a:lvl5pPr>
              <a:defRPr sz="1706"/>
            </a:lvl5pPr>
            <a:lvl6pPr>
              <a:defRPr sz="1706"/>
            </a:lvl6pPr>
            <a:lvl7pPr>
              <a:defRPr sz="1706" baseline="0"/>
            </a:lvl7pPr>
            <a:lvl8pPr>
              <a:defRPr sz="1706" baseline="0"/>
            </a:lvl8pPr>
            <a:lvl9pPr>
              <a:defRPr sz="1706"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684980" y="1950720"/>
            <a:ext cx="5026412" cy="4632960"/>
          </a:xfrm>
        </p:spPr>
        <p:txBody>
          <a:bodyPr rtlCol="0">
            <a:normAutofit/>
          </a:bodyPr>
          <a:lstStyle>
            <a:lvl1pPr>
              <a:defRPr sz="2559"/>
            </a:lvl1pPr>
            <a:lvl2pPr>
              <a:defRPr sz="2132"/>
            </a:lvl2pPr>
            <a:lvl3pPr>
              <a:defRPr sz="1919"/>
            </a:lvl3pPr>
            <a:lvl4pPr>
              <a:defRPr sz="1706"/>
            </a:lvl4pPr>
            <a:lvl5pPr>
              <a:defRPr sz="1706"/>
            </a:lvl5pPr>
            <a:lvl6pPr>
              <a:defRPr sz="1706"/>
            </a:lvl6pPr>
            <a:lvl7pPr>
              <a:defRPr sz="1706"/>
            </a:lvl7pPr>
            <a:lvl8pPr>
              <a:defRPr sz="1706"/>
            </a:lvl8pPr>
            <a:lvl9pPr>
              <a:defRPr sz="1706"/>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2A750BE1-A2DA-4ADD-9D48-35AE4E8E9435}"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46084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en-US" noProof="0"/>
              <a:t>Click to edit Master title style</a:t>
            </a:r>
            <a:endParaRPr lang="it-IT" noProof="0"/>
          </a:p>
        </p:txBody>
      </p:sp>
      <p:sp>
        <p:nvSpPr>
          <p:cNvPr id="3" name="Segnaposto testo 2"/>
          <p:cNvSpPr>
            <a:spLocks noGrp="1"/>
          </p:cNvSpPr>
          <p:nvPr>
            <p:ph type="body" idx="1" hasCustomPrompt="1"/>
          </p:nvPr>
        </p:nvSpPr>
        <p:spPr>
          <a:xfrm>
            <a:off x="1299761" y="1950721"/>
            <a:ext cx="5026866" cy="894081"/>
          </a:xfrm>
        </p:spPr>
        <p:txBody>
          <a:bodyPr rtlCol="0" anchor="ctr"/>
          <a:lstStyle>
            <a:lvl1pPr marL="0" indent="0">
              <a:spcBef>
                <a:spcPts val="0"/>
              </a:spcBef>
              <a:buNone/>
              <a:defRPr sz="2559" b="0" cap="all" baseline="0">
                <a:solidFill>
                  <a:schemeClr val="tx1">
                    <a:lumMod val="50000"/>
                  </a:schemeClr>
                </a:solidFill>
              </a:defRPr>
            </a:lvl1pPr>
            <a:lvl2pPr marL="487450" indent="0">
              <a:buNone/>
              <a:defRPr sz="2132" b="1"/>
            </a:lvl2pPr>
            <a:lvl3pPr marL="974900" indent="0">
              <a:buNone/>
              <a:defRPr sz="1919" b="1"/>
            </a:lvl3pPr>
            <a:lvl4pPr marL="1462352" indent="0">
              <a:buNone/>
              <a:defRPr sz="1706" b="1"/>
            </a:lvl4pPr>
            <a:lvl5pPr marL="1949802" indent="0">
              <a:buNone/>
              <a:defRPr sz="1706" b="1"/>
            </a:lvl5pPr>
            <a:lvl6pPr marL="2437252" indent="0">
              <a:buNone/>
              <a:defRPr sz="1706" b="1"/>
            </a:lvl6pPr>
            <a:lvl7pPr marL="2924702" indent="0">
              <a:buNone/>
              <a:defRPr sz="1706" b="1"/>
            </a:lvl7pPr>
            <a:lvl8pPr marL="3412152" indent="0">
              <a:buNone/>
              <a:defRPr sz="1706" b="1"/>
            </a:lvl8pPr>
            <a:lvl9pPr marL="3899603" indent="0">
              <a:buNone/>
              <a:defRPr sz="1706"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1299761" y="2926082"/>
            <a:ext cx="5026866" cy="3657599"/>
          </a:xfrm>
        </p:spPr>
        <p:txBody>
          <a:bodyPr rtlCol="0">
            <a:normAutofit/>
          </a:bodyPr>
          <a:lstStyle>
            <a:lvl1pPr>
              <a:defRPr sz="2132"/>
            </a:lvl1pPr>
            <a:lvl2pPr>
              <a:defRPr sz="1919"/>
            </a:lvl2pPr>
            <a:lvl3pPr>
              <a:defRPr sz="1706"/>
            </a:lvl3pPr>
            <a:lvl4pPr>
              <a:defRPr sz="1492"/>
            </a:lvl4pPr>
            <a:lvl5pPr>
              <a:defRPr sz="1492"/>
            </a:lvl5pPr>
            <a:lvl6pPr>
              <a:defRPr sz="1492"/>
            </a:lvl6pPr>
            <a:lvl7pPr>
              <a:defRPr sz="1492"/>
            </a:lvl7pPr>
            <a:lvl8pPr>
              <a:defRPr sz="1492"/>
            </a:lvl8pPr>
            <a:lvl9pPr>
              <a:defRPr sz="1492"/>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684527" y="1950721"/>
            <a:ext cx="5026866" cy="894081"/>
          </a:xfrm>
        </p:spPr>
        <p:txBody>
          <a:bodyPr rtlCol="0" anchor="ctr"/>
          <a:lstStyle>
            <a:lvl1pPr marL="0" indent="0">
              <a:spcBef>
                <a:spcPts val="0"/>
              </a:spcBef>
              <a:buNone/>
              <a:defRPr sz="2559" b="0" cap="all" baseline="0">
                <a:solidFill>
                  <a:schemeClr val="tx1">
                    <a:lumMod val="50000"/>
                  </a:schemeClr>
                </a:solidFill>
              </a:defRPr>
            </a:lvl1pPr>
            <a:lvl2pPr marL="487450" indent="0">
              <a:buNone/>
              <a:defRPr sz="2132" b="1"/>
            </a:lvl2pPr>
            <a:lvl3pPr marL="974900" indent="0">
              <a:buNone/>
              <a:defRPr sz="1919" b="1"/>
            </a:lvl3pPr>
            <a:lvl4pPr marL="1462352" indent="0">
              <a:buNone/>
              <a:defRPr sz="1706" b="1"/>
            </a:lvl4pPr>
            <a:lvl5pPr marL="1949802" indent="0">
              <a:buNone/>
              <a:defRPr sz="1706" b="1"/>
            </a:lvl5pPr>
            <a:lvl6pPr marL="2437252" indent="0">
              <a:buNone/>
              <a:defRPr sz="1706" b="1"/>
            </a:lvl6pPr>
            <a:lvl7pPr marL="2924702" indent="0">
              <a:buNone/>
              <a:defRPr sz="1706" b="1"/>
            </a:lvl7pPr>
            <a:lvl8pPr marL="3412152" indent="0">
              <a:buNone/>
              <a:defRPr sz="1706" b="1"/>
            </a:lvl8pPr>
            <a:lvl9pPr marL="3899603" indent="0">
              <a:buNone/>
              <a:defRPr sz="1706" b="1"/>
            </a:lvl9pPr>
          </a:lstStyle>
          <a:p>
            <a:pPr lvl="0" rtl="0"/>
            <a:r>
              <a:rPr lang="it-IT" noProof="0"/>
              <a:t>Fare clic per modificare lo stile del titolo</a:t>
            </a:r>
          </a:p>
        </p:txBody>
      </p:sp>
      <p:sp>
        <p:nvSpPr>
          <p:cNvPr id="6" name="Segnaposto contenuto 5"/>
          <p:cNvSpPr>
            <a:spLocks noGrp="1"/>
          </p:cNvSpPr>
          <p:nvPr>
            <p:ph sz="quarter" idx="4" hasCustomPrompt="1"/>
          </p:nvPr>
        </p:nvSpPr>
        <p:spPr>
          <a:xfrm>
            <a:off x="6684527" y="2926082"/>
            <a:ext cx="5026866" cy="3657599"/>
          </a:xfrm>
        </p:spPr>
        <p:txBody>
          <a:bodyPr rtlCol="0">
            <a:normAutofit/>
          </a:bodyPr>
          <a:lstStyle>
            <a:lvl1pPr>
              <a:defRPr sz="2132"/>
            </a:lvl1pPr>
            <a:lvl2pPr>
              <a:defRPr sz="1919"/>
            </a:lvl2pPr>
            <a:lvl3pPr>
              <a:defRPr sz="1706"/>
            </a:lvl3pPr>
            <a:lvl4pPr>
              <a:defRPr sz="1492"/>
            </a:lvl4pPr>
            <a:lvl5pPr>
              <a:defRPr sz="1492"/>
            </a:lvl5pPr>
            <a:lvl6pPr>
              <a:defRPr sz="1492"/>
            </a:lvl6pPr>
            <a:lvl7pPr>
              <a:defRPr sz="1492"/>
            </a:lvl7pPr>
            <a:lvl8pPr>
              <a:defRPr sz="1492" baseline="0"/>
            </a:lvl8pPr>
            <a:lvl9pPr>
              <a:defRPr sz="1492"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Aggiungere un piè di pagina</a:t>
            </a:r>
          </a:p>
        </p:txBody>
      </p:sp>
      <p:sp>
        <p:nvSpPr>
          <p:cNvPr id="7" name="Segnaposto data 6"/>
          <p:cNvSpPr>
            <a:spLocks noGrp="1"/>
          </p:cNvSpPr>
          <p:nvPr>
            <p:ph type="dt" sz="half" idx="10"/>
          </p:nvPr>
        </p:nvSpPr>
        <p:spPr/>
        <p:txBody>
          <a:bodyPr rtlCol="0"/>
          <a:lstStyle/>
          <a:p>
            <a:pPr rtl="0"/>
            <a:fld id="{7C6F3F55-8A7F-47C8-96B2-57E8562FF436}" type="datetime1">
              <a:rPr lang="it-IT" noProof="0" smtClean="0"/>
              <a:t>23/08/2024</a:t>
            </a:fld>
            <a:endParaRPr lang="it-IT" noProof="0"/>
          </a:p>
        </p:txBody>
      </p:sp>
      <p:sp>
        <p:nvSpPr>
          <p:cNvPr id="9" name="Segnaposto numero diapositiva 8"/>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17681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4" name="Segnaposto piè di pagina 3"/>
          <p:cNvSpPr>
            <a:spLocks noGrp="1"/>
          </p:cNvSpPr>
          <p:nvPr>
            <p:ph type="ftr" sz="quarter" idx="11"/>
          </p:nvPr>
        </p:nvSpPr>
        <p:spPr/>
        <p:txBody>
          <a:bodyPr rtlCol="0"/>
          <a:lstStyle/>
          <a:p>
            <a:pPr rtl="0"/>
            <a:r>
              <a:rPr lang="it-IT" noProof="0"/>
              <a:t>Aggiungere un piè di pagina</a:t>
            </a:r>
          </a:p>
        </p:txBody>
      </p:sp>
      <p:sp>
        <p:nvSpPr>
          <p:cNvPr id="3" name="Segnaposto data 2"/>
          <p:cNvSpPr>
            <a:spLocks noGrp="1"/>
          </p:cNvSpPr>
          <p:nvPr>
            <p:ph type="dt" sz="half" idx="10"/>
          </p:nvPr>
        </p:nvSpPr>
        <p:spPr/>
        <p:txBody>
          <a:bodyPr rtlCol="0"/>
          <a:lstStyle/>
          <a:p>
            <a:pPr rtl="0"/>
            <a:fld id="{D06E6E1C-DE9B-40DC-8CFD-C211B3059FF6}" type="datetime1">
              <a:rPr lang="it-IT" noProof="0" smtClean="0"/>
              <a:t>23/08/2024</a:t>
            </a:fld>
            <a:endParaRPr lang="it-IT" noProof="0"/>
          </a:p>
        </p:txBody>
      </p:sp>
      <p:sp>
        <p:nvSpPr>
          <p:cNvPr id="5" name="Segnaposto numero diapositiva 4"/>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57700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Aggiungere un piè di pagina</a:t>
            </a:r>
          </a:p>
        </p:txBody>
      </p:sp>
      <p:sp>
        <p:nvSpPr>
          <p:cNvPr id="2" name="Segnaposto data 1"/>
          <p:cNvSpPr>
            <a:spLocks noGrp="1"/>
          </p:cNvSpPr>
          <p:nvPr>
            <p:ph type="dt" sz="half" idx="10"/>
          </p:nvPr>
        </p:nvSpPr>
        <p:spPr/>
        <p:txBody>
          <a:bodyPr rtlCol="0"/>
          <a:lstStyle/>
          <a:p>
            <a:pPr rtl="0"/>
            <a:fld id="{8BB50CC5-082D-4823-8323-CEAB972EA641}" type="datetime1">
              <a:rPr lang="it-IT" noProof="0" smtClean="0"/>
              <a:t>23/08/2024</a:t>
            </a:fld>
            <a:endParaRPr lang="it-IT" noProof="0"/>
          </a:p>
        </p:txBody>
      </p:sp>
      <p:sp>
        <p:nvSpPr>
          <p:cNvPr id="4" name="Segnaposto numero diapositiva 3"/>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5350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solidFill>
          <a:schemeClr val="bg1"/>
        </a:solidFill>
        <a:effectLst/>
      </p:bgPr>
    </p:bg>
    <p:spTree>
      <p:nvGrpSpPr>
        <p:cNvPr id="1" name=""/>
        <p:cNvGrpSpPr/>
        <p:nvPr/>
      </p:nvGrpSpPr>
      <p:grpSpPr>
        <a:xfrm>
          <a:off x="0" y="0"/>
          <a:ext cx="0" cy="0"/>
          <a:chOff x="0" y="0"/>
          <a:chExt cx="0" cy="0"/>
        </a:xfrm>
      </p:grpSpPr>
      <p:sp>
        <p:nvSpPr>
          <p:cNvPr id="8" name="Rettangolo 7"/>
          <p:cNvSpPr/>
          <p:nvPr/>
        </p:nvSpPr>
        <p:spPr>
          <a:xfrm>
            <a:off x="2" y="0"/>
            <a:ext cx="5529485" cy="73152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sz="1492" noProof="0"/>
          </a:p>
        </p:txBody>
      </p:sp>
      <p:sp>
        <p:nvSpPr>
          <p:cNvPr id="2" name="Titolo 1"/>
          <p:cNvSpPr>
            <a:spLocks noGrp="1"/>
          </p:cNvSpPr>
          <p:nvPr>
            <p:ph type="title"/>
          </p:nvPr>
        </p:nvSpPr>
        <p:spPr>
          <a:xfrm>
            <a:off x="730374" y="731520"/>
            <a:ext cx="4148384" cy="4307840"/>
          </a:xfrm>
        </p:spPr>
        <p:txBody>
          <a:bodyPr rtlCol="0" anchor="b">
            <a:noAutofit/>
          </a:bodyPr>
          <a:lstStyle>
            <a:lvl1pPr algn="l">
              <a:defRPr sz="4265" b="0"/>
            </a:lvl1pPr>
          </a:lstStyle>
          <a:p>
            <a:pPr rtl="0"/>
            <a:r>
              <a:rPr lang="en-US" noProof="0"/>
              <a:t>Click to edit Master title style</a:t>
            </a:r>
            <a:endParaRPr lang="it-IT" noProof="0"/>
          </a:p>
        </p:txBody>
      </p:sp>
      <p:sp>
        <p:nvSpPr>
          <p:cNvPr id="3" name="Segnaposto contenuto 2"/>
          <p:cNvSpPr>
            <a:spLocks noGrp="1"/>
          </p:cNvSpPr>
          <p:nvPr>
            <p:ph idx="1" hasCustomPrompt="1"/>
          </p:nvPr>
        </p:nvSpPr>
        <p:spPr>
          <a:xfrm>
            <a:off x="6261554" y="731520"/>
            <a:ext cx="6019224" cy="5852160"/>
          </a:xfrm>
        </p:spPr>
        <p:txBody>
          <a:bodyPr rtlCol="0">
            <a:normAutofit/>
          </a:bodyPr>
          <a:lstStyle>
            <a:lvl1pPr>
              <a:defRPr sz="2559"/>
            </a:lvl1pPr>
            <a:lvl2pPr>
              <a:defRPr sz="2132"/>
            </a:lvl2pPr>
            <a:lvl3pPr>
              <a:defRPr sz="1919"/>
            </a:lvl3pPr>
            <a:lvl4pPr>
              <a:defRPr sz="1706"/>
            </a:lvl4pPr>
            <a:lvl5pPr>
              <a:defRPr sz="1706"/>
            </a:lvl5pPr>
            <a:lvl6pPr>
              <a:defRPr sz="1706"/>
            </a:lvl6pPr>
            <a:lvl7pPr>
              <a:defRPr sz="1706"/>
            </a:lvl7pPr>
            <a:lvl8pPr>
              <a:defRPr sz="1706"/>
            </a:lvl8pPr>
            <a:lvl9pPr>
              <a:defRPr sz="1706"/>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30374" y="5201920"/>
            <a:ext cx="4148384" cy="1381760"/>
          </a:xfrm>
        </p:spPr>
        <p:txBody>
          <a:bodyPr rtlCol="0">
            <a:normAutofit/>
          </a:bodyPr>
          <a:lstStyle>
            <a:lvl1pPr marL="0" indent="0">
              <a:spcBef>
                <a:spcPts val="0"/>
              </a:spcBef>
              <a:buNone/>
              <a:defRPr sz="1919"/>
            </a:lvl1pPr>
            <a:lvl2pPr marL="487450" indent="0">
              <a:buNone/>
              <a:defRPr sz="1279"/>
            </a:lvl2pPr>
            <a:lvl3pPr marL="974900" indent="0">
              <a:buNone/>
              <a:defRPr sz="1067"/>
            </a:lvl3pPr>
            <a:lvl4pPr marL="1462352" indent="0">
              <a:buNone/>
              <a:defRPr sz="960"/>
            </a:lvl4pPr>
            <a:lvl5pPr marL="1949802" indent="0">
              <a:buNone/>
              <a:defRPr sz="960"/>
            </a:lvl5pPr>
            <a:lvl6pPr marL="2437252" indent="0">
              <a:buNone/>
              <a:defRPr sz="960"/>
            </a:lvl6pPr>
            <a:lvl7pPr marL="2924702" indent="0">
              <a:buNone/>
              <a:defRPr sz="960"/>
            </a:lvl7pPr>
            <a:lvl8pPr marL="3412152" indent="0">
              <a:buNone/>
              <a:defRPr sz="960"/>
            </a:lvl8pPr>
            <a:lvl9pPr marL="3899603" indent="0">
              <a:buNone/>
              <a:defRPr sz="96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84B2F289-BF6C-4A31-A3AC-4841462464B0}"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80092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bg1"/>
        </a:solidFill>
        <a:effectLst/>
      </p:bgPr>
    </p:bg>
    <p:spTree>
      <p:nvGrpSpPr>
        <p:cNvPr id="1" name=""/>
        <p:cNvGrpSpPr/>
        <p:nvPr/>
      </p:nvGrpSpPr>
      <p:grpSpPr>
        <a:xfrm>
          <a:off x="0" y="0"/>
          <a:ext cx="0" cy="0"/>
          <a:chOff x="0" y="0"/>
          <a:chExt cx="0" cy="0"/>
        </a:xfrm>
      </p:grpSpPr>
      <p:sp>
        <p:nvSpPr>
          <p:cNvPr id="8" name="Rettangolo 7"/>
          <p:cNvSpPr/>
          <p:nvPr/>
        </p:nvSpPr>
        <p:spPr>
          <a:xfrm>
            <a:off x="2" y="0"/>
            <a:ext cx="5529485" cy="73152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sz="1492" noProof="0"/>
          </a:p>
        </p:txBody>
      </p:sp>
      <p:sp>
        <p:nvSpPr>
          <p:cNvPr id="2" name="Titolo 1"/>
          <p:cNvSpPr>
            <a:spLocks noGrp="1"/>
          </p:cNvSpPr>
          <p:nvPr>
            <p:ph type="title"/>
          </p:nvPr>
        </p:nvSpPr>
        <p:spPr>
          <a:xfrm>
            <a:off x="730374" y="731520"/>
            <a:ext cx="4148384" cy="4307840"/>
          </a:xfrm>
        </p:spPr>
        <p:txBody>
          <a:bodyPr rtlCol="0" anchor="b">
            <a:noAutofit/>
          </a:bodyPr>
          <a:lstStyle>
            <a:lvl1pPr algn="l">
              <a:defRPr sz="4265" b="0"/>
            </a:lvl1pPr>
          </a:lstStyle>
          <a:p>
            <a:pPr rtl="0"/>
            <a:r>
              <a:rPr lang="en-US" noProof="0"/>
              <a:t>Click to edit Master title style</a:t>
            </a:r>
            <a:endParaRPr lang="it-IT" noProof="0"/>
          </a:p>
        </p:txBody>
      </p:sp>
      <p:sp>
        <p:nvSpPr>
          <p:cNvPr id="3" name="Segnaposto immagine 2" descr="Segnaposto vuoto per aggiungere un'immagine. Fare clic sul segnaposto e selezionare l'immagine che si vuole aggiungere"/>
          <p:cNvSpPr>
            <a:spLocks noGrp="1"/>
          </p:cNvSpPr>
          <p:nvPr>
            <p:ph type="pic" idx="1"/>
          </p:nvPr>
        </p:nvSpPr>
        <p:spPr>
          <a:xfrm>
            <a:off x="6261553" y="731520"/>
            <a:ext cx="6019224" cy="585216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559"/>
            </a:lvl1pPr>
            <a:lvl2pPr marL="487450" indent="0">
              <a:buNone/>
              <a:defRPr sz="2986"/>
            </a:lvl2pPr>
            <a:lvl3pPr marL="974900" indent="0">
              <a:buNone/>
              <a:defRPr sz="2559"/>
            </a:lvl3pPr>
            <a:lvl4pPr marL="1462352" indent="0">
              <a:buNone/>
              <a:defRPr sz="2132"/>
            </a:lvl4pPr>
            <a:lvl5pPr marL="1949802" indent="0">
              <a:buNone/>
              <a:defRPr sz="2132"/>
            </a:lvl5pPr>
            <a:lvl6pPr marL="2437252" indent="0">
              <a:buNone/>
              <a:defRPr sz="2132"/>
            </a:lvl6pPr>
            <a:lvl7pPr marL="2924702" indent="0">
              <a:buNone/>
              <a:defRPr sz="2132"/>
            </a:lvl7pPr>
            <a:lvl8pPr marL="3412152" indent="0">
              <a:buNone/>
              <a:defRPr sz="2132"/>
            </a:lvl8pPr>
            <a:lvl9pPr marL="3899603" indent="0">
              <a:buNone/>
              <a:defRPr sz="2132"/>
            </a:lvl9pPr>
          </a:lstStyle>
          <a:p>
            <a:pPr rtl="0"/>
            <a:r>
              <a:rPr lang="en-US" noProof="0"/>
              <a:t>Click icon to add picture</a:t>
            </a:r>
            <a:endParaRPr lang="it-IT" noProof="0"/>
          </a:p>
        </p:txBody>
      </p:sp>
      <p:sp>
        <p:nvSpPr>
          <p:cNvPr id="4" name="Segnaposto testo 3"/>
          <p:cNvSpPr>
            <a:spLocks noGrp="1"/>
          </p:cNvSpPr>
          <p:nvPr>
            <p:ph type="body" sz="half" idx="2" hasCustomPrompt="1"/>
          </p:nvPr>
        </p:nvSpPr>
        <p:spPr>
          <a:xfrm>
            <a:off x="730374" y="5201920"/>
            <a:ext cx="4148384" cy="1381760"/>
          </a:xfrm>
        </p:spPr>
        <p:txBody>
          <a:bodyPr rtlCol="0">
            <a:normAutofit/>
          </a:bodyPr>
          <a:lstStyle>
            <a:lvl1pPr marL="0" indent="0">
              <a:spcBef>
                <a:spcPts val="0"/>
              </a:spcBef>
              <a:buNone/>
              <a:defRPr sz="1919"/>
            </a:lvl1pPr>
            <a:lvl2pPr marL="487450" indent="0">
              <a:buNone/>
              <a:defRPr sz="1279"/>
            </a:lvl2pPr>
            <a:lvl3pPr marL="974900" indent="0">
              <a:buNone/>
              <a:defRPr sz="1067"/>
            </a:lvl3pPr>
            <a:lvl4pPr marL="1462352" indent="0">
              <a:buNone/>
              <a:defRPr sz="960"/>
            </a:lvl4pPr>
            <a:lvl5pPr marL="1949802" indent="0">
              <a:buNone/>
              <a:defRPr sz="960"/>
            </a:lvl5pPr>
            <a:lvl6pPr marL="2437252" indent="0">
              <a:buNone/>
              <a:defRPr sz="960"/>
            </a:lvl6pPr>
            <a:lvl7pPr marL="2924702" indent="0">
              <a:buNone/>
              <a:defRPr sz="960"/>
            </a:lvl7pPr>
            <a:lvl8pPr marL="3412152" indent="0">
              <a:buNone/>
              <a:defRPr sz="960"/>
            </a:lvl8pPr>
            <a:lvl9pPr marL="3899603" indent="0">
              <a:buNone/>
              <a:defRPr sz="96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97EDBB89-A59E-4FD1-9467-4D39C85E56F2}"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47269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testo verticale 2"/>
          <p:cNvSpPr>
            <a:spLocks noGrp="1"/>
          </p:cNvSpPr>
          <p:nvPr>
            <p:ph type="body" orient="vert" idx="1" hasCustomPrompt="1"/>
          </p:nvPr>
        </p:nvSpPr>
        <p:spPr/>
        <p:txBody>
          <a:bodyPr vert="eaVert" rtlCol="0"/>
          <a:lstStyle>
            <a:lvl5pPr>
              <a:defRPr/>
            </a:lvl5pPr>
            <a:lvl6pPr>
              <a:defRPr/>
            </a:lvl6pPr>
            <a:lvl7pPr>
              <a:defRPr baseline="0"/>
            </a:lvl7pPr>
            <a:lvl8pPr>
              <a:defRPr baseline="0"/>
            </a:lvl8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7B5E58A2-04A8-4D6D-864D-05DCEE8D81DA}"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83835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433084" y="731520"/>
            <a:ext cx="2278308" cy="5852160"/>
          </a:xfrm>
        </p:spPr>
        <p:txBody>
          <a:bodyPr vert="eaVert" rtlCol="0"/>
          <a:lstStyle/>
          <a:p>
            <a:pPr rtl="0"/>
            <a:r>
              <a:rPr lang="en-US" noProof="0"/>
              <a:t>Click to edit Master title style</a:t>
            </a:r>
            <a:endParaRPr lang="it-IT" noProof="0"/>
          </a:p>
        </p:txBody>
      </p:sp>
      <p:sp>
        <p:nvSpPr>
          <p:cNvPr id="3" name="Segnaposto testo verticale 2"/>
          <p:cNvSpPr>
            <a:spLocks noGrp="1"/>
          </p:cNvSpPr>
          <p:nvPr>
            <p:ph type="body" orient="vert" idx="1" hasCustomPrompt="1"/>
          </p:nvPr>
        </p:nvSpPr>
        <p:spPr>
          <a:xfrm>
            <a:off x="1299761" y="731520"/>
            <a:ext cx="7916471" cy="5852160"/>
          </a:xfrm>
        </p:spPr>
        <p:txBody>
          <a:bodyPr vert="eaVert" rtlCol="0"/>
          <a:lstStyle>
            <a:lvl5pPr>
              <a:defRPr/>
            </a:lvl5pPr>
            <a:lvl6pPr>
              <a:defRPr/>
            </a:lvl6pPr>
            <a:lvl7pPr>
              <a:defRPr/>
            </a:lvl7pPr>
            <a:lvl8pPr>
              <a:defRPr/>
            </a:lvl8pPr>
            <a:lvl9pPr>
              <a:defRPr/>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9FA7E952-C5A1-4BAD-B04E-ED0CB7713EAD}"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331664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FE0C-C5EE-F44F-AE83-68E84D8B323A}"/>
              </a:ext>
            </a:extLst>
          </p:cNvPr>
          <p:cNvSpPr>
            <a:spLocks noGrp="1"/>
          </p:cNvSpPr>
          <p:nvPr>
            <p:ph type="title"/>
          </p:nvPr>
        </p:nvSpPr>
        <p:spPr>
          <a:xfrm>
            <a:off x="2358271" y="303872"/>
            <a:ext cx="9980269" cy="1167413"/>
          </a:xfrm>
          <a:prstGeom prst="rect">
            <a:avLst/>
          </a:prstGeom>
        </p:spPr>
        <p:txBody>
          <a:bodyPr tIns="72000" bIns="72000"/>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C7C3F343-491A-6541-9920-A8D4C66138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3">
            <a:extLst>
              <a:ext uri="{FF2B5EF4-FFF2-40B4-BE49-F238E27FC236}">
                <a16:creationId xmlns:a16="http://schemas.microsoft.com/office/drawing/2014/main" id="{E1DF0D7D-30D6-EF42-B19F-7C396C0AD5AD}"/>
              </a:ext>
            </a:extLst>
          </p:cNvPr>
          <p:cNvSpPr>
            <a:spLocks noGrp="1"/>
          </p:cNvSpPr>
          <p:nvPr>
            <p:ph type="dt" sz="half" idx="2"/>
          </p:nvPr>
        </p:nvSpPr>
        <p:spPr>
          <a:xfrm>
            <a:off x="894517" y="6854000"/>
            <a:ext cx="1521840" cy="389467"/>
          </a:xfrm>
          <a:prstGeom prst="rect">
            <a:avLst/>
          </a:prstGeo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73" b="0" i="0" u="none" strike="noStrike" kern="0" cap="none" spc="0" normalizeH="0" baseline="0" noProof="0">
                <a:ln>
                  <a:noFill/>
                </a:ln>
                <a:solidFill>
                  <a:prstClr val="white"/>
                </a:solidFill>
                <a:effectLst/>
                <a:uLnTx/>
                <a:uFillTx/>
                <a:latin typeface="Arial"/>
                <a:cs typeface="Arial"/>
                <a:sym typeface="Arial"/>
              </a:rPr>
              <a:t>30 Aug 2021</a:t>
            </a:r>
            <a:endParaRPr kumimoji="0" lang="en-GB" sz="1173" b="0" i="0" u="none" strike="noStrike" kern="0" cap="none" spc="0" normalizeH="0" baseline="0" noProof="0" dirty="0">
              <a:ln>
                <a:noFill/>
              </a:ln>
              <a:solidFill>
                <a:prstClr val="white"/>
              </a:solidFill>
              <a:effectLst/>
              <a:uLnTx/>
              <a:uFillTx/>
              <a:latin typeface="Arial"/>
              <a:cs typeface="Arial"/>
              <a:sym typeface="Arial"/>
            </a:endParaRPr>
          </a:p>
        </p:txBody>
      </p:sp>
      <p:pic>
        <p:nvPicPr>
          <p:cNvPr id="13" name="Picture 12">
            <a:extLst>
              <a:ext uri="{FF2B5EF4-FFF2-40B4-BE49-F238E27FC236}">
                <a16:creationId xmlns:a16="http://schemas.microsoft.com/office/drawing/2014/main" id="{B4AD60D8-EC39-E14B-BEC9-AA566B4C20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5801" y="6906493"/>
            <a:ext cx="352385" cy="284480"/>
          </a:xfrm>
          <a:prstGeom prst="rect">
            <a:avLst/>
          </a:prstGeom>
        </p:spPr>
      </p:pic>
      <p:pic>
        <p:nvPicPr>
          <p:cNvPr id="14" name="Picture 13">
            <a:extLst>
              <a:ext uri="{FF2B5EF4-FFF2-40B4-BE49-F238E27FC236}">
                <a16:creationId xmlns:a16="http://schemas.microsoft.com/office/drawing/2014/main" id="{A51E7A6C-1F83-DF45-9323-F1D4D170164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4504" y="6908195"/>
            <a:ext cx="274001" cy="281075"/>
          </a:xfrm>
          <a:prstGeom prst="rect">
            <a:avLst/>
          </a:prstGeom>
        </p:spPr>
      </p:pic>
      <p:pic>
        <p:nvPicPr>
          <p:cNvPr id="16" name="Picture 15">
            <a:extLst>
              <a:ext uri="{FF2B5EF4-FFF2-40B4-BE49-F238E27FC236}">
                <a16:creationId xmlns:a16="http://schemas.microsoft.com/office/drawing/2014/main" id="{42CD6344-C28F-AC49-89E8-C1F3092F0B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009430" y="6885463"/>
            <a:ext cx="950398" cy="326540"/>
          </a:xfrm>
          <a:prstGeom prst="rect">
            <a:avLst/>
          </a:prstGeom>
        </p:spPr>
      </p:pic>
      <p:sp>
        <p:nvSpPr>
          <p:cNvPr id="17" name="Slide Number Placeholder 5">
            <a:extLst>
              <a:ext uri="{FF2B5EF4-FFF2-40B4-BE49-F238E27FC236}">
                <a16:creationId xmlns:a16="http://schemas.microsoft.com/office/drawing/2014/main" id="{9FA615DD-D33B-364F-A43D-F2730E2508AF}"/>
              </a:ext>
            </a:extLst>
          </p:cNvPr>
          <p:cNvSpPr>
            <a:spLocks noGrp="1"/>
          </p:cNvSpPr>
          <p:nvPr>
            <p:ph type="sldNum" sz="quarter" idx="4"/>
          </p:nvPr>
        </p:nvSpPr>
        <p:spPr>
          <a:xfrm>
            <a:off x="10961448" y="6854001"/>
            <a:ext cx="748587" cy="461200"/>
          </a:xfrm>
          <a:prstGeom prst="rect">
            <a:avLst/>
          </a:prstGeo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D4FA74F0-3561-6E4B-9323-54D0640DAE41}" type="slidenum">
              <a:rPr kumimoji="0" lang="en-GB" sz="1173" b="0" i="0" u="none" strike="noStrike" kern="0" cap="none" spc="0" normalizeH="0" baseline="0" noProof="0" smtClean="0">
                <a:ln>
                  <a:noFill/>
                </a:ln>
                <a:solidFill>
                  <a:prstClr val="white"/>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GB" sz="1173" b="0" i="0" u="none" strike="noStrike" kern="0" cap="none" spc="0" normalizeH="0" baseline="0" noProof="0" dirty="0">
              <a:ln>
                <a:noFill/>
              </a:ln>
              <a:solidFill>
                <a:prstClr val="white"/>
              </a:solidFill>
              <a:effectLst/>
              <a:uLnTx/>
              <a:uFillTx/>
              <a:latin typeface="Arial"/>
              <a:cs typeface="Arial"/>
              <a:sym typeface="Arial"/>
            </a:endParaRPr>
          </a:p>
        </p:txBody>
      </p:sp>
      <p:sp>
        <p:nvSpPr>
          <p:cNvPr id="11" name="Footer Placeholder 4">
            <a:extLst>
              <a:ext uri="{FF2B5EF4-FFF2-40B4-BE49-F238E27FC236}">
                <a16:creationId xmlns:a16="http://schemas.microsoft.com/office/drawing/2014/main" id="{C2EAAD8C-BD80-8F42-B27C-4EB605441914}"/>
              </a:ext>
            </a:extLst>
          </p:cNvPr>
          <p:cNvSpPr>
            <a:spLocks noGrp="1"/>
          </p:cNvSpPr>
          <p:nvPr>
            <p:ph type="ftr" sz="quarter" idx="3"/>
          </p:nvPr>
        </p:nvSpPr>
        <p:spPr>
          <a:xfrm>
            <a:off x="3503632" y="6854000"/>
            <a:ext cx="7090381" cy="389467"/>
          </a:xfrm>
          <a:prstGeom prst="rect">
            <a:avLst/>
          </a:prstGeom>
        </p:spPr>
        <p:txBody>
          <a:bodyPr vert="horz" lIns="91440" tIns="45720" rIns="91440" bIns="45720" rtlCol="0" anchor="ctr"/>
          <a:lstStyle>
            <a:lvl1pPr algn="ctr">
              <a:defRPr sz="1707">
                <a:solidFill>
                  <a:schemeClr val="bg1"/>
                </a:solidFill>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707" b="0" i="0" u="none" strike="noStrike" kern="0" cap="all" spc="0" normalizeH="0" baseline="0" noProof="0">
                <a:ln>
                  <a:noFill/>
                </a:ln>
                <a:solidFill>
                  <a:prstClr val="white"/>
                </a:solidFill>
                <a:effectLst/>
                <a:uLnTx/>
                <a:uFillTx/>
                <a:latin typeface="Arial"/>
                <a:cs typeface="Arial"/>
                <a:sym typeface="Arial"/>
              </a:rPr>
              <a:t>rd-alliance.org                                 @resdatall | @rda_europe | @rda_us</a:t>
            </a:r>
            <a:endParaRPr kumimoji="0" lang="en-GB" sz="1707" b="0" i="0" u="none" strike="noStrike" kern="0" cap="all"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24724804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
        <p:cNvGrpSpPr/>
        <p:nvPr/>
      </p:nvGrpSpPr>
      <p:grpSpPr>
        <a:xfrm>
          <a:off x="0" y="0"/>
          <a:ext cx="0" cy="0"/>
          <a:chOff x="0" y="0"/>
          <a:chExt cx="0" cy="0"/>
        </a:xfrm>
      </p:grpSpPr>
      <p:sp>
        <p:nvSpPr>
          <p:cNvPr id="35" name="Google Shape;35;p14"/>
          <p:cNvSpPr txBox="1">
            <a:spLocks noGrp="1"/>
          </p:cNvSpPr>
          <p:nvPr>
            <p:ph type="title"/>
          </p:nvPr>
        </p:nvSpPr>
        <p:spPr>
          <a:xfrm>
            <a:off x="2358271" y="303872"/>
            <a:ext cx="9980269" cy="1167413"/>
          </a:xfrm>
          <a:prstGeom prst="rect">
            <a:avLst/>
          </a:prstGeom>
          <a:noFill/>
          <a:ln>
            <a:noFill/>
          </a:ln>
        </p:spPr>
        <p:txBody>
          <a:bodyPr spcFirstLastPara="1" wrap="square" lIns="91425" tIns="72000" rIns="91425" bIns="72000" anchor="ctr" anchorCtr="0">
            <a:norm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
          <p:cNvSpPr txBox="1">
            <a:spLocks noGrp="1"/>
          </p:cNvSpPr>
          <p:nvPr>
            <p:ph type="body" idx="1"/>
          </p:nvPr>
        </p:nvSpPr>
        <p:spPr>
          <a:xfrm>
            <a:off x="894516" y="1736525"/>
            <a:ext cx="11444024" cy="4852236"/>
          </a:xfrm>
          <a:prstGeom prst="rect">
            <a:avLst/>
          </a:prstGeom>
          <a:noFill/>
          <a:ln>
            <a:noFill/>
          </a:ln>
        </p:spPr>
        <p:txBody>
          <a:bodyPr spcFirstLastPara="1" wrap="square" lIns="91425" tIns="45700" rIns="91425" bIns="45700" anchor="t" anchorCtr="0">
            <a:normAutofit/>
          </a:bodyPr>
          <a:lstStyle>
            <a:lvl1pPr marL="487450" lvl="0" indent="-365587" algn="l">
              <a:lnSpc>
                <a:spcPct val="90000"/>
              </a:lnSpc>
              <a:spcBef>
                <a:spcPts val="1067"/>
              </a:spcBef>
              <a:spcAft>
                <a:spcPts val="0"/>
              </a:spcAft>
              <a:buClr>
                <a:schemeClr val="dk1"/>
              </a:buClr>
              <a:buSzPts val="1800"/>
              <a:buChar char="•"/>
              <a:defRPr/>
            </a:lvl1pPr>
            <a:lvl2pPr marL="974900" lvl="1" indent="-365587" algn="l">
              <a:lnSpc>
                <a:spcPct val="90000"/>
              </a:lnSpc>
              <a:spcBef>
                <a:spcPts val="532"/>
              </a:spcBef>
              <a:spcAft>
                <a:spcPts val="0"/>
              </a:spcAft>
              <a:buSzPts val="1800"/>
              <a:buChar char="o"/>
              <a:defRPr/>
            </a:lvl2pPr>
            <a:lvl3pPr marL="1462352" lvl="2" indent="-365587" algn="l">
              <a:lnSpc>
                <a:spcPct val="90000"/>
              </a:lnSpc>
              <a:spcBef>
                <a:spcPts val="532"/>
              </a:spcBef>
              <a:spcAft>
                <a:spcPts val="0"/>
              </a:spcAft>
              <a:buSzPts val="1800"/>
              <a:buChar char="▪"/>
              <a:defRPr/>
            </a:lvl3pPr>
            <a:lvl4pPr marL="1949802" lvl="3" indent="-365587" algn="l">
              <a:lnSpc>
                <a:spcPct val="90000"/>
              </a:lnSpc>
              <a:spcBef>
                <a:spcPts val="532"/>
              </a:spcBef>
              <a:spcAft>
                <a:spcPts val="0"/>
              </a:spcAft>
              <a:buSzPts val="1800"/>
              <a:buChar char="❖"/>
              <a:defRPr/>
            </a:lvl4pPr>
            <a:lvl5pPr marL="2437252" lvl="4" indent="-365587" algn="l">
              <a:lnSpc>
                <a:spcPct val="90000"/>
              </a:lnSpc>
              <a:spcBef>
                <a:spcPts val="532"/>
              </a:spcBef>
              <a:spcAft>
                <a:spcPts val="0"/>
              </a:spcAft>
              <a:buSzPts val="1800"/>
              <a:buChar char="•"/>
              <a:defRPr/>
            </a:lvl5pPr>
            <a:lvl6pPr marL="2924702" lvl="5" indent="-365587" algn="l">
              <a:lnSpc>
                <a:spcPct val="90000"/>
              </a:lnSpc>
              <a:spcBef>
                <a:spcPts val="532"/>
              </a:spcBef>
              <a:spcAft>
                <a:spcPts val="0"/>
              </a:spcAft>
              <a:buClr>
                <a:schemeClr val="dk1"/>
              </a:buClr>
              <a:buSzPts val="1800"/>
              <a:buChar char="•"/>
              <a:defRPr/>
            </a:lvl6pPr>
            <a:lvl7pPr marL="3412152" lvl="6" indent="-365587" algn="l">
              <a:lnSpc>
                <a:spcPct val="90000"/>
              </a:lnSpc>
              <a:spcBef>
                <a:spcPts val="532"/>
              </a:spcBef>
              <a:spcAft>
                <a:spcPts val="0"/>
              </a:spcAft>
              <a:buClr>
                <a:schemeClr val="dk1"/>
              </a:buClr>
              <a:buSzPts val="1800"/>
              <a:buChar char="•"/>
              <a:defRPr/>
            </a:lvl7pPr>
            <a:lvl8pPr marL="3899603" lvl="7" indent="-365587" algn="l">
              <a:lnSpc>
                <a:spcPct val="90000"/>
              </a:lnSpc>
              <a:spcBef>
                <a:spcPts val="532"/>
              </a:spcBef>
              <a:spcAft>
                <a:spcPts val="0"/>
              </a:spcAft>
              <a:buClr>
                <a:schemeClr val="dk1"/>
              </a:buClr>
              <a:buSzPts val="1800"/>
              <a:buChar char="•"/>
              <a:defRPr/>
            </a:lvl8pPr>
            <a:lvl9pPr marL="4387053" lvl="8" indent="-365587" algn="l">
              <a:lnSpc>
                <a:spcPct val="90000"/>
              </a:lnSpc>
              <a:spcBef>
                <a:spcPts val="532"/>
              </a:spcBef>
              <a:spcAft>
                <a:spcPts val="0"/>
              </a:spcAft>
              <a:buClr>
                <a:schemeClr val="dk1"/>
              </a:buClr>
              <a:buSzPts val="1800"/>
              <a:buChar char="•"/>
              <a:defRPr/>
            </a:lvl9pPr>
          </a:lstStyle>
          <a:p>
            <a:endParaRPr/>
          </a:p>
        </p:txBody>
      </p:sp>
      <p:pic>
        <p:nvPicPr>
          <p:cNvPr id="37" name="Google Shape;37;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38" name="Google Shape;38;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5" y="6908195"/>
            <a:ext cx="274001" cy="281075"/>
          </a:xfrm>
          <a:prstGeom prst="rect">
            <a:avLst/>
          </a:prstGeom>
          <a:noFill/>
          <a:ln>
            <a:noFill/>
          </a:ln>
        </p:spPr>
      </p:pic>
      <p:pic>
        <p:nvPicPr>
          <p:cNvPr id="39" name="Google Shape;39;p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1" y="6885464"/>
            <a:ext cx="950398" cy="326540"/>
          </a:xfrm>
          <a:prstGeom prst="rect">
            <a:avLst/>
          </a:prstGeom>
          <a:noFill/>
          <a:ln>
            <a:noFill/>
          </a:ln>
        </p:spPr>
      </p:pic>
      <p:sp>
        <p:nvSpPr>
          <p:cNvPr id="40" name="Google Shape;40;p14"/>
          <p:cNvSpPr txBox="1">
            <a:spLocks noGrp="1"/>
          </p:cNvSpPr>
          <p:nvPr>
            <p:ph type="sldNum" idx="12"/>
          </p:nvPr>
        </p:nvSpPr>
        <p:spPr>
          <a:xfrm>
            <a:off x="10961449" y="6854002"/>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19" b="0" i="0" u="none" strike="noStrike" cap="none">
                <a:solidFill>
                  <a:schemeClr val="lt1"/>
                </a:solidFill>
                <a:latin typeface="Calibri"/>
                <a:ea typeface="Calibri"/>
                <a:cs typeface="Calibri"/>
                <a:sym typeface="Calibri"/>
              </a:defRPr>
            </a:lvl1pPr>
            <a:lvl2pPr marL="0" lvl="1" indent="0" algn="l">
              <a:spcBef>
                <a:spcPts val="0"/>
              </a:spcBef>
              <a:buNone/>
              <a:defRPr sz="1919" b="0" i="0" u="none" strike="noStrike" cap="none">
                <a:solidFill>
                  <a:schemeClr val="lt1"/>
                </a:solidFill>
                <a:latin typeface="Calibri"/>
                <a:ea typeface="Calibri"/>
                <a:cs typeface="Calibri"/>
                <a:sym typeface="Calibri"/>
              </a:defRPr>
            </a:lvl2pPr>
            <a:lvl3pPr marL="0" lvl="2" indent="0" algn="l">
              <a:spcBef>
                <a:spcPts val="0"/>
              </a:spcBef>
              <a:buNone/>
              <a:defRPr sz="1919" b="0" i="0" u="none" strike="noStrike" cap="none">
                <a:solidFill>
                  <a:schemeClr val="lt1"/>
                </a:solidFill>
                <a:latin typeface="Calibri"/>
                <a:ea typeface="Calibri"/>
                <a:cs typeface="Calibri"/>
                <a:sym typeface="Calibri"/>
              </a:defRPr>
            </a:lvl3pPr>
            <a:lvl4pPr marL="0" lvl="3" indent="0" algn="l">
              <a:spcBef>
                <a:spcPts val="0"/>
              </a:spcBef>
              <a:buNone/>
              <a:defRPr sz="1919" b="0" i="0" u="none" strike="noStrike" cap="none">
                <a:solidFill>
                  <a:schemeClr val="lt1"/>
                </a:solidFill>
                <a:latin typeface="Calibri"/>
                <a:ea typeface="Calibri"/>
                <a:cs typeface="Calibri"/>
                <a:sym typeface="Calibri"/>
              </a:defRPr>
            </a:lvl4pPr>
            <a:lvl5pPr marL="0" lvl="4" indent="0" algn="l">
              <a:spcBef>
                <a:spcPts val="0"/>
              </a:spcBef>
              <a:buNone/>
              <a:defRPr sz="1919" b="0" i="0" u="none" strike="noStrike" cap="none">
                <a:solidFill>
                  <a:schemeClr val="lt1"/>
                </a:solidFill>
                <a:latin typeface="Calibri"/>
                <a:ea typeface="Calibri"/>
                <a:cs typeface="Calibri"/>
                <a:sym typeface="Calibri"/>
              </a:defRPr>
            </a:lvl5pPr>
            <a:lvl6pPr marL="0" lvl="5" indent="0" algn="l">
              <a:spcBef>
                <a:spcPts val="0"/>
              </a:spcBef>
              <a:buNone/>
              <a:defRPr sz="1919" b="0" i="0" u="none" strike="noStrike" cap="none">
                <a:solidFill>
                  <a:schemeClr val="lt1"/>
                </a:solidFill>
                <a:latin typeface="Calibri"/>
                <a:ea typeface="Calibri"/>
                <a:cs typeface="Calibri"/>
                <a:sym typeface="Calibri"/>
              </a:defRPr>
            </a:lvl6pPr>
            <a:lvl7pPr marL="0" lvl="6" indent="0" algn="l">
              <a:spcBef>
                <a:spcPts val="0"/>
              </a:spcBef>
              <a:buNone/>
              <a:defRPr sz="1919" b="0" i="0" u="none" strike="noStrike" cap="none">
                <a:solidFill>
                  <a:schemeClr val="lt1"/>
                </a:solidFill>
                <a:latin typeface="Calibri"/>
                <a:ea typeface="Calibri"/>
                <a:cs typeface="Calibri"/>
                <a:sym typeface="Calibri"/>
              </a:defRPr>
            </a:lvl7pPr>
            <a:lvl8pPr marL="0" lvl="7" indent="0" algn="l">
              <a:spcBef>
                <a:spcPts val="0"/>
              </a:spcBef>
              <a:buNone/>
              <a:defRPr sz="1919" b="0" i="0" u="none" strike="noStrike" cap="none">
                <a:solidFill>
                  <a:schemeClr val="lt1"/>
                </a:solidFill>
                <a:latin typeface="Calibri"/>
                <a:ea typeface="Calibri"/>
                <a:cs typeface="Calibri"/>
                <a:sym typeface="Calibri"/>
              </a:defRPr>
            </a:lvl8pPr>
            <a:lvl9pPr marL="0" lvl="8" indent="0" algn="l">
              <a:spcBef>
                <a:spcPts val="0"/>
              </a:spcBef>
              <a:buNone/>
              <a:defRPr sz="1919"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41" name="Google Shape;41;p14"/>
          <p:cNvSpPr txBox="1">
            <a:spLocks noGrp="1"/>
          </p:cNvSpPr>
          <p:nvPr>
            <p:ph type="ftr" idx="11"/>
          </p:nvPr>
        </p:nvSpPr>
        <p:spPr>
          <a:xfrm>
            <a:off x="3503632" y="6854001"/>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6">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297453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FE0C-C5EE-F44F-AE83-68E84D8B323A}"/>
              </a:ext>
            </a:extLst>
          </p:cNvPr>
          <p:cNvSpPr>
            <a:spLocks noGrp="1"/>
          </p:cNvSpPr>
          <p:nvPr>
            <p:ph type="title"/>
          </p:nvPr>
        </p:nvSpPr>
        <p:spPr>
          <a:xfrm>
            <a:off x="2358271" y="303872"/>
            <a:ext cx="9980269" cy="1167413"/>
          </a:xfrm>
          <a:prstGeom prst="rect">
            <a:avLst/>
          </a:prstGeom>
        </p:spPr>
        <p:txBody>
          <a:bodyPr tIns="72000" bIns="72000"/>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C7C3F343-491A-6541-9920-A8D4C66138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3">
            <a:extLst>
              <a:ext uri="{FF2B5EF4-FFF2-40B4-BE49-F238E27FC236}">
                <a16:creationId xmlns:a16="http://schemas.microsoft.com/office/drawing/2014/main" id="{E1DF0D7D-30D6-EF42-B19F-7C396C0AD5AD}"/>
              </a:ext>
            </a:extLst>
          </p:cNvPr>
          <p:cNvSpPr>
            <a:spLocks noGrp="1"/>
          </p:cNvSpPr>
          <p:nvPr>
            <p:ph type="dt" sz="half" idx="2"/>
          </p:nvPr>
        </p:nvSpPr>
        <p:spPr>
          <a:xfrm>
            <a:off x="894517" y="6854000"/>
            <a:ext cx="1521840" cy="389467"/>
          </a:xfrm>
          <a:prstGeom prst="rect">
            <a:avLst/>
          </a:prstGeom>
        </p:spPr>
        <p:txBody>
          <a:bodyPr/>
          <a:lstStyle>
            <a:lvl1pPr>
              <a:defRPr>
                <a:solidFill>
                  <a:schemeClr val="bg1"/>
                </a:solidFill>
              </a:defRPr>
            </a:lvl1pPr>
          </a:lstStyle>
          <a:p>
            <a:r>
              <a:rPr lang="en-US"/>
              <a:t>30 Sept 2021</a:t>
            </a:r>
            <a:endParaRPr lang="en-GB" dirty="0"/>
          </a:p>
        </p:txBody>
      </p:sp>
      <p:pic>
        <p:nvPicPr>
          <p:cNvPr id="13" name="Picture 12">
            <a:extLst>
              <a:ext uri="{FF2B5EF4-FFF2-40B4-BE49-F238E27FC236}">
                <a16:creationId xmlns:a16="http://schemas.microsoft.com/office/drawing/2014/main" id="{B4AD60D8-EC39-E14B-BEC9-AA566B4C20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5801" y="6906493"/>
            <a:ext cx="352385" cy="284480"/>
          </a:xfrm>
          <a:prstGeom prst="rect">
            <a:avLst/>
          </a:prstGeom>
        </p:spPr>
      </p:pic>
      <p:pic>
        <p:nvPicPr>
          <p:cNvPr id="14" name="Picture 13">
            <a:extLst>
              <a:ext uri="{FF2B5EF4-FFF2-40B4-BE49-F238E27FC236}">
                <a16:creationId xmlns:a16="http://schemas.microsoft.com/office/drawing/2014/main" id="{A51E7A6C-1F83-DF45-9323-F1D4D170164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4504" y="6908195"/>
            <a:ext cx="274001" cy="281075"/>
          </a:xfrm>
          <a:prstGeom prst="rect">
            <a:avLst/>
          </a:prstGeom>
        </p:spPr>
      </p:pic>
      <p:pic>
        <p:nvPicPr>
          <p:cNvPr id="16" name="Picture 15">
            <a:extLst>
              <a:ext uri="{FF2B5EF4-FFF2-40B4-BE49-F238E27FC236}">
                <a16:creationId xmlns:a16="http://schemas.microsoft.com/office/drawing/2014/main" id="{42CD6344-C28F-AC49-89E8-C1F3092F0B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009430" y="6885463"/>
            <a:ext cx="950398" cy="326540"/>
          </a:xfrm>
          <a:prstGeom prst="rect">
            <a:avLst/>
          </a:prstGeom>
        </p:spPr>
      </p:pic>
      <p:sp>
        <p:nvSpPr>
          <p:cNvPr id="17" name="Slide Number Placeholder 5">
            <a:extLst>
              <a:ext uri="{FF2B5EF4-FFF2-40B4-BE49-F238E27FC236}">
                <a16:creationId xmlns:a16="http://schemas.microsoft.com/office/drawing/2014/main" id="{9FA615DD-D33B-364F-A43D-F2730E2508AF}"/>
              </a:ext>
            </a:extLst>
          </p:cNvPr>
          <p:cNvSpPr>
            <a:spLocks noGrp="1"/>
          </p:cNvSpPr>
          <p:nvPr>
            <p:ph type="sldNum" sz="quarter" idx="4"/>
          </p:nvPr>
        </p:nvSpPr>
        <p:spPr>
          <a:xfrm>
            <a:off x="10961448" y="6854001"/>
            <a:ext cx="748587" cy="461200"/>
          </a:xfrm>
          <a:prstGeom prst="rect">
            <a:avLst/>
          </a:prstGeom>
        </p:spPr>
        <p:txBody>
          <a:bodyPr/>
          <a:lstStyle>
            <a:lvl1pPr>
              <a:defRPr>
                <a:solidFill>
                  <a:schemeClr val="bg1"/>
                </a:solidFill>
              </a:defRPr>
            </a:lvl1pPr>
          </a:lstStyle>
          <a:p>
            <a:fld id="{D4FA74F0-3561-6E4B-9323-54D0640DAE41}" type="slidenum">
              <a:rPr lang="en-GB" smtClean="0"/>
              <a:pPr/>
              <a:t>‹#›</a:t>
            </a:fld>
            <a:endParaRPr lang="en-GB" dirty="0"/>
          </a:p>
        </p:txBody>
      </p:sp>
      <p:sp>
        <p:nvSpPr>
          <p:cNvPr id="11" name="Footer Placeholder 4">
            <a:extLst>
              <a:ext uri="{FF2B5EF4-FFF2-40B4-BE49-F238E27FC236}">
                <a16:creationId xmlns:a16="http://schemas.microsoft.com/office/drawing/2014/main" id="{C2EAAD8C-BD80-8F42-B27C-4EB605441914}"/>
              </a:ext>
            </a:extLst>
          </p:cNvPr>
          <p:cNvSpPr>
            <a:spLocks noGrp="1"/>
          </p:cNvSpPr>
          <p:nvPr>
            <p:ph type="ftr" sz="quarter" idx="3"/>
          </p:nvPr>
        </p:nvSpPr>
        <p:spPr>
          <a:xfrm>
            <a:off x="3503632" y="6854000"/>
            <a:ext cx="7090381" cy="389467"/>
          </a:xfrm>
          <a:prstGeom prst="rect">
            <a:avLst/>
          </a:prstGeom>
        </p:spPr>
        <p:txBody>
          <a:bodyPr vert="horz" lIns="91440" tIns="45720" rIns="91440" bIns="45720" rtlCol="0" anchor="ctr"/>
          <a:lstStyle>
            <a:lvl1pPr algn="ctr">
              <a:defRPr sz="1707">
                <a:solidFill>
                  <a:schemeClr val="bg1"/>
                </a:solidFill>
              </a:defRPr>
            </a:lvl1pPr>
          </a:lstStyle>
          <a:p>
            <a:r>
              <a:rPr lang="en-GB"/>
              <a:t>rd-alliance.org                                 @resdatall | @rda_europe | @rda_us</a:t>
            </a:r>
            <a:endParaRPr lang="en-GB" dirty="0"/>
          </a:p>
        </p:txBody>
      </p:sp>
    </p:spTree>
    <p:extLst>
      <p:ext uri="{BB962C8B-B14F-4D97-AF65-F5344CB8AC3E}">
        <p14:creationId xmlns:p14="http://schemas.microsoft.com/office/powerpoint/2010/main" val="15753871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7"/>
          <p:cNvSpPr txBox="1">
            <a:spLocks noGrp="1"/>
          </p:cNvSpPr>
          <p:nvPr>
            <p:ph type="ctrTitle"/>
          </p:nvPr>
        </p:nvSpPr>
        <p:spPr>
          <a:xfrm>
            <a:off x="1627187" y="1196975"/>
            <a:ext cx="9758363" cy="254635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7"/>
          <p:cNvSpPr txBox="1">
            <a:spLocks noGrp="1"/>
          </p:cNvSpPr>
          <p:nvPr>
            <p:ph type="subTitle" idx="1"/>
          </p:nvPr>
        </p:nvSpPr>
        <p:spPr>
          <a:xfrm>
            <a:off x="1627187" y="3841749"/>
            <a:ext cx="9758363" cy="176688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999"/>
              </a:spcBef>
              <a:spcAft>
                <a:spcPts val="0"/>
              </a:spcAft>
              <a:buClr>
                <a:schemeClr val="dk1"/>
              </a:buClr>
              <a:buSzPts val="2400"/>
              <a:buNone/>
              <a:defRPr sz="2399"/>
            </a:lvl1pPr>
            <a:lvl2pPr lvl="1" algn="ctr">
              <a:lnSpc>
                <a:spcPct val="90000"/>
              </a:lnSpc>
              <a:spcBef>
                <a:spcPts val="499"/>
              </a:spcBef>
              <a:spcAft>
                <a:spcPts val="0"/>
              </a:spcAft>
              <a:buClr>
                <a:schemeClr val="dk1"/>
              </a:buClr>
              <a:buSzPts val="2000"/>
              <a:buNone/>
              <a:defRPr sz="1999"/>
            </a:lvl2pPr>
            <a:lvl3pPr lvl="2" algn="ctr">
              <a:lnSpc>
                <a:spcPct val="90000"/>
              </a:lnSpc>
              <a:spcBef>
                <a:spcPts val="499"/>
              </a:spcBef>
              <a:spcAft>
                <a:spcPts val="0"/>
              </a:spcAft>
              <a:buClr>
                <a:schemeClr val="dk1"/>
              </a:buClr>
              <a:buSzPts val="1800"/>
              <a:buNone/>
              <a:defRPr sz="1800"/>
            </a:lvl3pPr>
            <a:lvl4pPr lvl="3" algn="ctr">
              <a:lnSpc>
                <a:spcPct val="90000"/>
              </a:lnSpc>
              <a:spcBef>
                <a:spcPts val="499"/>
              </a:spcBef>
              <a:spcAft>
                <a:spcPts val="0"/>
              </a:spcAft>
              <a:buClr>
                <a:schemeClr val="dk1"/>
              </a:buClr>
              <a:buSzPts val="1600"/>
              <a:buNone/>
              <a:defRPr sz="1599"/>
            </a:lvl4pPr>
            <a:lvl5pPr lvl="4" algn="ctr">
              <a:lnSpc>
                <a:spcPct val="90000"/>
              </a:lnSpc>
              <a:spcBef>
                <a:spcPts val="499"/>
              </a:spcBef>
              <a:spcAft>
                <a:spcPts val="0"/>
              </a:spcAft>
              <a:buClr>
                <a:schemeClr val="dk1"/>
              </a:buClr>
              <a:buSzPts val="1600"/>
              <a:buNone/>
              <a:defRPr sz="1599"/>
            </a:lvl5pPr>
            <a:lvl6pPr lvl="5" algn="ctr">
              <a:lnSpc>
                <a:spcPct val="90000"/>
              </a:lnSpc>
              <a:spcBef>
                <a:spcPts val="499"/>
              </a:spcBef>
              <a:spcAft>
                <a:spcPts val="0"/>
              </a:spcAft>
              <a:buClr>
                <a:schemeClr val="dk1"/>
              </a:buClr>
              <a:buSzPts val="1600"/>
              <a:buNone/>
              <a:defRPr sz="1599"/>
            </a:lvl6pPr>
            <a:lvl7pPr lvl="6" algn="ctr">
              <a:lnSpc>
                <a:spcPct val="90000"/>
              </a:lnSpc>
              <a:spcBef>
                <a:spcPts val="499"/>
              </a:spcBef>
              <a:spcAft>
                <a:spcPts val="0"/>
              </a:spcAft>
              <a:buClr>
                <a:schemeClr val="dk1"/>
              </a:buClr>
              <a:buSzPts val="1600"/>
              <a:buNone/>
              <a:defRPr sz="1599"/>
            </a:lvl7pPr>
            <a:lvl8pPr lvl="7" algn="ctr">
              <a:lnSpc>
                <a:spcPct val="90000"/>
              </a:lnSpc>
              <a:spcBef>
                <a:spcPts val="499"/>
              </a:spcBef>
              <a:spcAft>
                <a:spcPts val="0"/>
              </a:spcAft>
              <a:buClr>
                <a:schemeClr val="dk1"/>
              </a:buClr>
              <a:buSzPts val="1600"/>
              <a:buNone/>
              <a:defRPr sz="1599"/>
            </a:lvl8pPr>
            <a:lvl9pPr lvl="8" algn="ctr">
              <a:lnSpc>
                <a:spcPct val="90000"/>
              </a:lnSpc>
              <a:spcBef>
                <a:spcPts val="499"/>
              </a:spcBef>
              <a:spcAft>
                <a:spcPts val="0"/>
              </a:spcAft>
              <a:buClr>
                <a:schemeClr val="dk1"/>
              </a:buClr>
              <a:buSzPts val="1600"/>
              <a:buNone/>
              <a:defRPr sz="1599"/>
            </a:lvl9pPr>
          </a:lstStyle>
          <a:p>
            <a:endParaRPr/>
          </a:p>
        </p:txBody>
      </p:sp>
      <p:sp>
        <p:nvSpPr>
          <p:cNvPr id="15" name="Google Shape;15;p7"/>
          <p:cNvSpPr txBox="1">
            <a:spLocks noGrp="1"/>
          </p:cNvSpPr>
          <p:nvPr>
            <p:ph type="dt" idx="10"/>
          </p:nvPr>
        </p:nvSpPr>
        <p:spPr>
          <a:xfrm>
            <a:off x="893764" y="6780213"/>
            <a:ext cx="2928937" cy="3889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
          <p:cNvSpPr txBox="1">
            <a:spLocks noGrp="1"/>
          </p:cNvSpPr>
          <p:nvPr>
            <p:ph type="ftr" idx="11"/>
          </p:nvPr>
        </p:nvSpPr>
        <p:spPr>
          <a:xfrm>
            <a:off x="4310064" y="6780213"/>
            <a:ext cx="4391025" cy="3889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
          <p:cNvSpPr txBox="1">
            <a:spLocks noGrp="1"/>
          </p:cNvSpPr>
          <p:nvPr>
            <p:ph type="sldNum" idx="12"/>
          </p:nvPr>
        </p:nvSpPr>
        <p:spPr>
          <a:xfrm>
            <a:off x="9188451" y="6780213"/>
            <a:ext cx="2928938" cy="38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391680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
        <p:cNvGrpSpPr/>
        <p:nvPr/>
      </p:nvGrpSpPr>
      <p:grpSpPr>
        <a:xfrm>
          <a:off x="0" y="0"/>
          <a:ext cx="0" cy="0"/>
          <a:chOff x="0" y="0"/>
          <a:chExt cx="0" cy="0"/>
        </a:xfrm>
      </p:grpSpPr>
      <p:sp>
        <p:nvSpPr>
          <p:cNvPr id="19" name="Google Shape;19;p8"/>
          <p:cNvSpPr txBox="1">
            <a:spLocks noGrp="1"/>
          </p:cNvSpPr>
          <p:nvPr>
            <p:ph type="title"/>
          </p:nvPr>
        </p:nvSpPr>
        <p:spPr>
          <a:xfrm>
            <a:off x="893764" y="388938"/>
            <a:ext cx="11223625" cy="14144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8"/>
          <p:cNvSpPr txBox="1">
            <a:spLocks noGrp="1"/>
          </p:cNvSpPr>
          <p:nvPr>
            <p:ph type="body" idx="1"/>
          </p:nvPr>
        </p:nvSpPr>
        <p:spPr>
          <a:xfrm>
            <a:off x="893764" y="1947863"/>
            <a:ext cx="11223625" cy="4640262"/>
          </a:xfrm>
          <a:prstGeom prst="rect">
            <a:avLst/>
          </a:prstGeom>
          <a:noFill/>
          <a:ln>
            <a:noFill/>
          </a:ln>
        </p:spPr>
        <p:txBody>
          <a:bodyPr spcFirstLastPara="1" wrap="square" lIns="91425" tIns="45700" rIns="91425" bIns="45700" anchor="t" anchorCtr="0">
            <a:normAutofit/>
          </a:bodyPr>
          <a:lstStyle>
            <a:lvl1pPr marL="456970" lvl="0" indent="-342728" algn="l">
              <a:lnSpc>
                <a:spcPct val="90000"/>
              </a:lnSpc>
              <a:spcBef>
                <a:spcPts val="999"/>
              </a:spcBef>
              <a:spcAft>
                <a:spcPts val="0"/>
              </a:spcAft>
              <a:buClr>
                <a:schemeClr val="dk1"/>
              </a:buClr>
              <a:buSzPts val="1800"/>
              <a:buChar char="•"/>
              <a:defRPr/>
            </a:lvl1pPr>
            <a:lvl2pPr marL="913941" lvl="1" indent="-342728" algn="l">
              <a:lnSpc>
                <a:spcPct val="90000"/>
              </a:lnSpc>
              <a:spcBef>
                <a:spcPts val="499"/>
              </a:spcBef>
              <a:spcAft>
                <a:spcPts val="0"/>
              </a:spcAft>
              <a:buClr>
                <a:schemeClr val="dk1"/>
              </a:buClr>
              <a:buSzPts val="1800"/>
              <a:buChar char="•"/>
              <a:defRPr/>
            </a:lvl2pPr>
            <a:lvl3pPr marL="1370911" lvl="2" indent="-342728" algn="l">
              <a:lnSpc>
                <a:spcPct val="90000"/>
              </a:lnSpc>
              <a:spcBef>
                <a:spcPts val="499"/>
              </a:spcBef>
              <a:spcAft>
                <a:spcPts val="0"/>
              </a:spcAft>
              <a:buClr>
                <a:schemeClr val="dk1"/>
              </a:buClr>
              <a:buSzPts val="1800"/>
              <a:buChar char="•"/>
              <a:defRPr/>
            </a:lvl3pPr>
            <a:lvl4pPr marL="1827882" lvl="3" indent="-342728" algn="l">
              <a:lnSpc>
                <a:spcPct val="90000"/>
              </a:lnSpc>
              <a:spcBef>
                <a:spcPts val="499"/>
              </a:spcBef>
              <a:spcAft>
                <a:spcPts val="0"/>
              </a:spcAft>
              <a:buClr>
                <a:schemeClr val="dk1"/>
              </a:buClr>
              <a:buSzPts val="1800"/>
              <a:buChar char="•"/>
              <a:defRPr/>
            </a:lvl4pPr>
            <a:lvl5pPr marL="2284852" lvl="4" indent="-342728" algn="l">
              <a:lnSpc>
                <a:spcPct val="90000"/>
              </a:lnSpc>
              <a:spcBef>
                <a:spcPts val="499"/>
              </a:spcBef>
              <a:spcAft>
                <a:spcPts val="0"/>
              </a:spcAft>
              <a:buClr>
                <a:schemeClr val="dk1"/>
              </a:buClr>
              <a:buSzPts val="1800"/>
              <a:buChar char="•"/>
              <a:defRPr/>
            </a:lvl5pPr>
            <a:lvl6pPr marL="2741822" lvl="5" indent="-342728" algn="l">
              <a:lnSpc>
                <a:spcPct val="90000"/>
              </a:lnSpc>
              <a:spcBef>
                <a:spcPts val="499"/>
              </a:spcBef>
              <a:spcAft>
                <a:spcPts val="0"/>
              </a:spcAft>
              <a:buClr>
                <a:schemeClr val="dk1"/>
              </a:buClr>
              <a:buSzPts val="1800"/>
              <a:buChar char="•"/>
              <a:defRPr/>
            </a:lvl6pPr>
            <a:lvl7pPr marL="3198793" lvl="6" indent="-342728" algn="l">
              <a:lnSpc>
                <a:spcPct val="90000"/>
              </a:lnSpc>
              <a:spcBef>
                <a:spcPts val="499"/>
              </a:spcBef>
              <a:spcAft>
                <a:spcPts val="0"/>
              </a:spcAft>
              <a:buClr>
                <a:schemeClr val="dk1"/>
              </a:buClr>
              <a:buSzPts val="1800"/>
              <a:buChar char="•"/>
              <a:defRPr/>
            </a:lvl7pPr>
            <a:lvl8pPr marL="3655763" lvl="7" indent="-342728" algn="l">
              <a:lnSpc>
                <a:spcPct val="90000"/>
              </a:lnSpc>
              <a:spcBef>
                <a:spcPts val="499"/>
              </a:spcBef>
              <a:spcAft>
                <a:spcPts val="0"/>
              </a:spcAft>
              <a:buClr>
                <a:schemeClr val="dk1"/>
              </a:buClr>
              <a:buSzPts val="1800"/>
              <a:buChar char="•"/>
              <a:defRPr/>
            </a:lvl8pPr>
            <a:lvl9pPr marL="4112734" lvl="8" indent="-342728" algn="l">
              <a:lnSpc>
                <a:spcPct val="90000"/>
              </a:lnSpc>
              <a:spcBef>
                <a:spcPts val="499"/>
              </a:spcBef>
              <a:spcAft>
                <a:spcPts val="0"/>
              </a:spcAft>
              <a:buClr>
                <a:schemeClr val="dk1"/>
              </a:buClr>
              <a:buSzPts val="1800"/>
              <a:buChar char="•"/>
              <a:defRPr/>
            </a:lvl9pPr>
          </a:lstStyle>
          <a:p>
            <a:endParaRPr/>
          </a:p>
        </p:txBody>
      </p:sp>
      <p:sp>
        <p:nvSpPr>
          <p:cNvPr id="21" name="Google Shape;21;p8"/>
          <p:cNvSpPr txBox="1">
            <a:spLocks noGrp="1"/>
          </p:cNvSpPr>
          <p:nvPr>
            <p:ph type="dt" idx="10"/>
          </p:nvPr>
        </p:nvSpPr>
        <p:spPr>
          <a:xfrm>
            <a:off x="893764" y="6780213"/>
            <a:ext cx="2928937" cy="3889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
          <p:cNvSpPr txBox="1">
            <a:spLocks noGrp="1"/>
          </p:cNvSpPr>
          <p:nvPr>
            <p:ph type="ftr" idx="11"/>
          </p:nvPr>
        </p:nvSpPr>
        <p:spPr>
          <a:xfrm>
            <a:off x="4310064" y="6780213"/>
            <a:ext cx="4391025" cy="3889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sldNum" idx="12"/>
          </p:nvPr>
        </p:nvSpPr>
        <p:spPr>
          <a:xfrm>
            <a:off x="9188451" y="6780213"/>
            <a:ext cx="2928938" cy="38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062892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4"/>
        <p:cNvGrpSpPr/>
        <p:nvPr/>
      </p:nvGrpSpPr>
      <p:grpSpPr>
        <a:xfrm>
          <a:off x="0" y="0"/>
          <a:ext cx="0" cy="0"/>
          <a:chOff x="0" y="0"/>
          <a:chExt cx="0" cy="0"/>
        </a:xfrm>
      </p:grpSpPr>
      <p:sp>
        <p:nvSpPr>
          <p:cNvPr id="25" name="Google Shape;25;p9"/>
          <p:cNvSpPr txBox="1">
            <a:spLocks noGrp="1"/>
          </p:cNvSpPr>
          <p:nvPr>
            <p:ph type="title"/>
          </p:nvPr>
        </p:nvSpPr>
        <p:spPr>
          <a:xfrm>
            <a:off x="896938" y="487363"/>
            <a:ext cx="4195762" cy="1706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1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9"/>
          <p:cNvSpPr>
            <a:spLocks noGrp="1"/>
          </p:cNvSpPr>
          <p:nvPr>
            <p:ph type="pic" idx="2"/>
          </p:nvPr>
        </p:nvSpPr>
        <p:spPr>
          <a:xfrm>
            <a:off x="5530851" y="1052514"/>
            <a:ext cx="6588125" cy="5199062"/>
          </a:xfrm>
          <a:prstGeom prst="rect">
            <a:avLst/>
          </a:prstGeom>
          <a:noFill/>
          <a:ln>
            <a:noFill/>
          </a:ln>
        </p:spPr>
      </p:sp>
      <p:sp>
        <p:nvSpPr>
          <p:cNvPr id="27" name="Google Shape;27;p9"/>
          <p:cNvSpPr txBox="1">
            <a:spLocks noGrp="1"/>
          </p:cNvSpPr>
          <p:nvPr>
            <p:ph type="body" idx="1"/>
          </p:nvPr>
        </p:nvSpPr>
        <p:spPr>
          <a:xfrm>
            <a:off x="896938" y="2193926"/>
            <a:ext cx="4195762" cy="4065588"/>
          </a:xfrm>
          <a:prstGeom prst="rect">
            <a:avLst/>
          </a:prstGeom>
          <a:noFill/>
          <a:ln>
            <a:noFill/>
          </a:ln>
        </p:spPr>
        <p:txBody>
          <a:bodyPr spcFirstLastPara="1" wrap="square" lIns="91425" tIns="45700" rIns="91425" bIns="45700" anchor="t" anchorCtr="0">
            <a:normAutofit/>
          </a:bodyPr>
          <a:lstStyle>
            <a:lvl1pPr marL="456970" lvl="0" indent="-228485" algn="l">
              <a:lnSpc>
                <a:spcPct val="90000"/>
              </a:lnSpc>
              <a:spcBef>
                <a:spcPts val="999"/>
              </a:spcBef>
              <a:spcAft>
                <a:spcPts val="0"/>
              </a:spcAft>
              <a:buClr>
                <a:schemeClr val="dk1"/>
              </a:buClr>
              <a:buSzPts val="1600"/>
              <a:buNone/>
              <a:defRPr sz="1599"/>
            </a:lvl1pPr>
            <a:lvl2pPr marL="913941" lvl="1" indent="-228485" algn="l">
              <a:lnSpc>
                <a:spcPct val="90000"/>
              </a:lnSpc>
              <a:spcBef>
                <a:spcPts val="499"/>
              </a:spcBef>
              <a:spcAft>
                <a:spcPts val="0"/>
              </a:spcAft>
              <a:buClr>
                <a:schemeClr val="dk1"/>
              </a:buClr>
              <a:buSzPts val="1400"/>
              <a:buNone/>
              <a:defRPr sz="1400"/>
            </a:lvl2pPr>
            <a:lvl3pPr marL="1370911" lvl="2" indent="-228485" algn="l">
              <a:lnSpc>
                <a:spcPct val="90000"/>
              </a:lnSpc>
              <a:spcBef>
                <a:spcPts val="499"/>
              </a:spcBef>
              <a:spcAft>
                <a:spcPts val="0"/>
              </a:spcAft>
              <a:buClr>
                <a:schemeClr val="dk1"/>
              </a:buClr>
              <a:buSzPts val="1200"/>
              <a:buNone/>
              <a:defRPr sz="1199"/>
            </a:lvl3pPr>
            <a:lvl4pPr marL="1827882" lvl="3" indent="-228485" algn="l">
              <a:lnSpc>
                <a:spcPct val="90000"/>
              </a:lnSpc>
              <a:spcBef>
                <a:spcPts val="499"/>
              </a:spcBef>
              <a:spcAft>
                <a:spcPts val="0"/>
              </a:spcAft>
              <a:buClr>
                <a:schemeClr val="dk1"/>
              </a:buClr>
              <a:buSzPts val="1000"/>
              <a:buNone/>
              <a:defRPr sz="999"/>
            </a:lvl4pPr>
            <a:lvl5pPr marL="2284852" lvl="4" indent="-228485" algn="l">
              <a:lnSpc>
                <a:spcPct val="90000"/>
              </a:lnSpc>
              <a:spcBef>
                <a:spcPts val="499"/>
              </a:spcBef>
              <a:spcAft>
                <a:spcPts val="0"/>
              </a:spcAft>
              <a:buClr>
                <a:schemeClr val="dk1"/>
              </a:buClr>
              <a:buSzPts val="1000"/>
              <a:buNone/>
              <a:defRPr sz="999"/>
            </a:lvl5pPr>
            <a:lvl6pPr marL="2741822" lvl="5" indent="-228485" algn="l">
              <a:lnSpc>
                <a:spcPct val="90000"/>
              </a:lnSpc>
              <a:spcBef>
                <a:spcPts val="499"/>
              </a:spcBef>
              <a:spcAft>
                <a:spcPts val="0"/>
              </a:spcAft>
              <a:buClr>
                <a:schemeClr val="dk1"/>
              </a:buClr>
              <a:buSzPts val="1000"/>
              <a:buNone/>
              <a:defRPr sz="999"/>
            </a:lvl6pPr>
            <a:lvl7pPr marL="3198793" lvl="6" indent="-228485" algn="l">
              <a:lnSpc>
                <a:spcPct val="90000"/>
              </a:lnSpc>
              <a:spcBef>
                <a:spcPts val="499"/>
              </a:spcBef>
              <a:spcAft>
                <a:spcPts val="0"/>
              </a:spcAft>
              <a:buClr>
                <a:schemeClr val="dk1"/>
              </a:buClr>
              <a:buSzPts val="1000"/>
              <a:buNone/>
              <a:defRPr sz="999"/>
            </a:lvl7pPr>
            <a:lvl8pPr marL="3655763" lvl="7" indent="-228485" algn="l">
              <a:lnSpc>
                <a:spcPct val="90000"/>
              </a:lnSpc>
              <a:spcBef>
                <a:spcPts val="499"/>
              </a:spcBef>
              <a:spcAft>
                <a:spcPts val="0"/>
              </a:spcAft>
              <a:buClr>
                <a:schemeClr val="dk1"/>
              </a:buClr>
              <a:buSzPts val="1000"/>
              <a:buNone/>
              <a:defRPr sz="999"/>
            </a:lvl8pPr>
            <a:lvl9pPr marL="4112734" lvl="8" indent="-228485" algn="l">
              <a:lnSpc>
                <a:spcPct val="90000"/>
              </a:lnSpc>
              <a:spcBef>
                <a:spcPts val="499"/>
              </a:spcBef>
              <a:spcAft>
                <a:spcPts val="0"/>
              </a:spcAft>
              <a:buClr>
                <a:schemeClr val="dk1"/>
              </a:buClr>
              <a:buSzPts val="1000"/>
              <a:buNone/>
              <a:defRPr sz="999"/>
            </a:lvl9pPr>
          </a:lstStyle>
          <a:p>
            <a:endParaRPr/>
          </a:p>
        </p:txBody>
      </p:sp>
      <p:sp>
        <p:nvSpPr>
          <p:cNvPr id="28" name="Google Shape;28;p9"/>
          <p:cNvSpPr txBox="1">
            <a:spLocks noGrp="1"/>
          </p:cNvSpPr>
          <p:nvPr>
            <p:ph type="dt" idx="10"/>
          </p:nvPr>
        </p:nvSpPr>
        <p:spPr>
          <a:xfrm>
            <a:off x="893764" y="6780213"/>
            <a:ext cx="2928937" cy="3889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310064" y="6780213"/>
            <a:ext cx="4391025" cy="3889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9188451" y="6780213"/>
            <a:ext cx="2928938" cy="38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108035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93764" y="388938"/>
            <a:ext cx="11223625" cy="14144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a:spLocks noGrp="1"/>
          </p:cNvSpPr>
          <p:nvPr>
            <p:ph type="chart" idx="2"/>
          </p:nvPr>
        </p:nvSpPr>
        <p:spPr>
          <a:xfrm>
            <a:off x="1004888" y="2066925"/>
            <a:ext cx="11112500" cy="451008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999"/>
              </a:spcBef>
              <a:spcAft>
                <a:spcPts val="0"/>
              </a:spcAft>
              <a:buClr>
                <a:schemeClr val="dk1"/>
              </a:buClr>
              <a:buSzPts val="2800"/>
              <a:buFont typeface="Arial"/>
              <a:buChar char="•"/>
              <a:defRPr sz="2799" b="0" i="0" u="none" strike="noStrike" cap="none">
                <a:solidFill>
                  <a:schemeClr val="dk1"/>
                </a:solidFill>
                <a:latin typeface="Calibri"/>
                <a:ea typeface="Calibri"/>
                <a:cs typeface="Calibri"/>
                <a:sym typeface="Calibri"/>
              </a:defRPr>
            </a:lvl1pPr>
            <a:lvl2pPr marR="0" lvl="1" algn="l" rtl="0">
              <a:lnSpc>
                <a:spcPct val="90000"/>
              </a:lnSpc>
              <a:spcBef>
                <a:spcPts val="499"/>
              </a:spcBef>
              <a:spcAft>
                <a:spcPts val="0"/>
              </a:spcAft>
              <a:buClr>
                <a:schemeClr val="dk1"/>
              </a:buClr>
              <a:buSzPts val="2400"/>
              <a:buFont typeface="Arial"/>
              <a:buChar char="•"/>
              <a:defRPr sz="2399" b="0" i="0" u="none" strike="noStrike" cap="none">
                <a:solidFill>
                  <a:schemeClr val="dk1"/>
                </a:solidFill>
                <a:latin typeface="Calibri"/>
                <a:ea typeface="Calibri"/>
                <a:cs typeface="Calibri"/>
                <a:sym typeface="Calibri"/>
              </a:defRPr>
            </a:lvl2pPr>
            <a:lvl3pPr marR="0" lvl="2" algn="l" rtl="0">
              <a:lnSpc>
                <a:spcPct val="90000"/>
              </a:lnSpc>
              <a:spcBef>
                <a:spcPts val="499"/>
              </a:spcBef>
              <a:spcAft>
                <a:spcPts val="0"/>
              </a:spcAft>
              <a:buClr>
                <a:schemeClr val="dk1"/>
              </a:buClr>
              <a:buSzPts val="2000"/>
              <a:buFont typeface="Arial"/>
              <a:buChar char="•"/>
              <a:defRPr sz="1999" b="0" i="0" u="none" strike="noStrike" cap="none">
                <a:solidFill>
                  <a:schemeClr val="dk1"/>
                </a:solidFill>
                <a:latin typeface="Calibri"/>
                <a:ea typeface="Calibri"/>
                <a:cs typeface="Calibri"/>
                <a:sym typeface="Calibri"/>
              </a:defRPr>
            </a:lvl3pPr>
            <a:lvl4pPr marR="0" lvl="3"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79432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16301485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893764" y="388938"/>
            <a:ext cx="11223625" cy="14144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226348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7"/>
        <p:cNvGrpSpPr/>
        <p:nvPr/>
      </p:nvGrpSpPr>
      <p:grpSpPr>
        <a:xfrm>
          <a:off x="0" y="0"/>
          <a:ext cx="0" cy="0"/>
          <a:chOff x="0" y="0"/>
          <a:chExt cx="0" cy="0"/>
        </a:xfrm>
      </p:grpSpPr>
      <p:sp>
        <p:nvSpPr>
          <p:cNvPr id="38" name="Google Shape;38;g213f64b8d20_13_16"/>
          <p:cNvSpPr txBox="1">
            <a:spLocks noGrp="1"/>
          </p:cNvSpPr>
          <p:nvPr>
            <p:ph type="title"/>
          </p:nvPr>
        </p:nvSpPr>
        <p:spPr>
          <a:xfrm>
            <a:off x="2358271" y="303872"/>
            <a:ext cx="9980269" cy="1167413"/>
          </a:xfrm>
          <a:prstGeom prst="rect">
            <a:avLst/>
          </a:prstGeom>
          <a:noFill/>
          <a:ln>
            <a:noFill/>
          </a:ln>
        </p:spPr>
        <p:txBody>
          <a:bodyPr spcFirstLastPara="1" wrap="square" lIns="97550" tIns="76825" rIns="97550" bIns="76825" anchor="ctr" anchorCtr="0">
            <a:normAutofit/>
          </a:bodyPr>
          <a:lstStyle>
            <a:lvl1pPr lvl="0" algn="l">
              <a:lnSpc>
                <a:spcPct val="90000"/>
              </a:lnSpc>
              <a:spcBef>
                <a:spcPts val="0"/>
              </a:spcBef>
              <a:spcAft>
                <a:spcPts val="0"/>
              </a:spcAft>
              <a:buClr>
                <a:srgbClr val="79B94E"/>
              </a:buClr>
              <a:buSzPts val="19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a:endParaRPr/>
          </a:p>
        </p:txBody>
      </p:sp>
      <p:sp>
        <p:nvSpPr>
          <p:cNvPr id="39" name="Google Shape;39;g213f64b8d20_13_16"/>
          <p:cNvSpPr txBox="1">
            <a:spLocks noGrp="1"/>
          </p:cNvSpPr>
          <p:nvPr>
            <p:ph type="body" idx="1"/>
          </p:nvPr>
        </p:nvSpPr>
        <p:spPr>
          <a:xfrm>
            <a:off x="894517" y="1736525"/>
            <a:ext cx="11444024" cy="4852236"/>
          </a:xfrm>
          <a:prstGeom prst="rect">
            <a:avLst/>
          </a:prstGeom>
          <a:noFill/>
          <a:ln>
            <a:noFill/>
          </a:ln>
        </p:spPr>
        <p:txBody>
          <a:bodyPr spcFirstLastPara="1" wrap="square" lIns="97550" tIns="48775" rIns="97550" bIns="48775" anchor="t" anchorCtr="0">
            <a:normAutofit/>
          </a:bodyPr>
          <a:lstStyle>
            <a:lvl1pPr marL="456970" lvl="0" indent="-349074" algn="l">
              <a:lnSpc>
                <a:spcPct val="90000"/>
              </a:lnSpc>
              <a:spcBef>
                <a:spcPts val="1100"/>
              </a:spcBef>
              <a:spcAft>
                <a:spcPts val="0"/>
              </a:spcAft>
              <a:buClr>
                <a:schemeClr val="dk1"/>
              </a:buClr>
              <a:buSzPts val="1900"/>
              <a:buChar char="•"/>
              <a:defRPr sz="1500"/>
            </a:lvl1pPr>
            <a:lvl2pPr marL="913941" lvl="1" indent="-349074" algn="l">
              <a:lnSpc>
                <a:spcPct val="90000"/>
              </a:lnSpc>
              <a:spcBef>
                <a:spcPts val="499"/>
              </a:spcBef>
              <a:spcAft>
                <a:spcPts val="0"/>
              </a:spcAft>
              <a:buSzPts val="1900"/>
              <a:buChar char="o"/>
              <a:defRPr sz="1500"/>
            </a:lvl2pPr>
            <a:lvl3pPr marL="1370911" lvl="2" indent="-349074" algn="l">
              <a:lnSpc>
                <a:spcPct val="90000"/>
              </a:lnSpc>
              <a:spcBef>
                <a:spcPts val="499"/>
              </a:spcBef>
              <a:spcAft>
                <a:spcPts val="0"/>
              </a:spcAft>
              <a:buSzPts val="1900"/>
              <a:buChar char="▪"/>
              <a:defRPr sz="1500"/>
            </a:lvl3pPr>
            <a:lvl4pPr marL="1827882" lvl="3" indent="-349074" algn="l">
              <a:lnSpc>
                <a:spcPct val="90000"/>
              </a:lnSpc>
              <a:spcBef>
                <a:spcPts val="499"/>
              </a:spcBef>
              <a:spcAft>
                <a:spcPts val="0"/>
              </a:spcAft>
              <a:buSzPts val="1900"/>
              <a:buChar char="❖"/>
              <a:defRPr sz="1500"/>
            </a:lvl4pPr>
            <a:lvl5pPr marL="2284852" lvl="4" indent="-349074" algn="l">
              <a:lnSpc>
                <a:spcPct val="90000"/>
              </a:lnSpc>
              <a:spcBef>
                <a:spcPts val="499"/>
              </a:spcBef>
              <a:spcAft>
                <a:spcPts val="0"/>
              </a:spcAft>
              <a:buSzPts val="1900"/>
              <a:buChar char="•"/>
              <a:defRPr sz="1500"/>
            </a:lvl5pPr>
            <a:lvl6pPr marL="2741822" lvl="5" indent="-349074" algn="l">
              <a:lnSpc>
                <a:spcPct val="90000"/>
              </a:lnSpc>
              <a:spcBef>
                <a:spcPts val="499"/>
              </a:spcBef>
              <a:spcAft>
                <a:spcPts val="0"/>
              </a:spcAft>
              <a:buClr>
                <a:schemeClr val="dk1"/>
              </a:buClr>
              <a:buSzPts val="1900"/>
              <a:buChar char="•"/>
              <a:defRPr sz="1500"/>
            </a:lvl6pPr>
            <a:lvl7pPr marL="3198793" lvl="6" indent="-349074" algn="l">
              <a:lnSpc>
                <a:spcPct val="90000"/>
              </a:lnSpc>
              <a:spcBef>
                <a:spcPts val="499"/>
              </a:spcBef>
              <a:spcAft>
                <a:spcPts val="0"/>
              </a:spcAft>
              <a:buClr>
                <a:schemeClr val="dk1"/>
              </a:buClr>
              <a:buSzPts val="1900"/>
              <a:buChar char="•"/>
              <a:defRPr sz="1500"/>
            </a:lvl7pPr>
            <a:lvl8pPr marL="3655763" lvl="7" indent="-349074" algn="l">
              <a:lnSpc>
                <a:spcPct val="90000"/>
              </a:lnSpc>
              <a:spcBef>
                <a:spcPts val="499"/>
              </a:spcBef>
              <a:spcAft>
                <a:spcPts val="0"/>
              </a:spcAft>
              <a:buClr>
                <a:schemeClr val="dk1"/>
              </a:buClr>
              <a:buSzPts val="1900"/>
              <a:buChar char="•"/>
              <a:defRPr sz="1500"/>
            </a:lvl8pPr>
            <a:lvl9pPr marL="4112734" lvl="8" indent="-349074" algn="l">
              <a:lnSpc>
                <a:spcPct val="90000"/>
              </a:lnSpc>
              <a:spcBef>
                <a:spcPts val="499"/>
              </a:spcBef>
              <a:spcAft>
                <a:spcPts val="0"/>
              </a:spcAft>
              <a:buClr>
                <a:schemeClr val="dk1"/>
              </a:buClr>
              <a:buSzPts val="1900"/>
              <a:buChar char="•"/>
              <a:defRPr sz="1500"/>
            </a:lvl9pPr>
          </a:lstStyle>
          <a:p>
            <a:endParaRPr/>
          </a:p>
        </p:txBody>
      </p:sp>
      <p:sp>
        <p:nvSpPr>
          <p:cNvPr id="40" name="Google Shape;40;g213f64b8d20_13_16"/>
          <p:cNvSpPr txBox="1">
            <a:spLocks noGrp="1"/>
          </p:cNvSpPr>
          <p:nvPr>
            <p:ph type="dt" idx="10"/>
          </p:nvPr>
        </p:nvSpPr>
        <p:spPr>
          <a:xfrm>
            <a:off x="894517" y="6854001"/>
            <a:ext cx="1521840" cy="389467"/>
          </a:xfrm>
          <a:prstGeom prst="rect">
            <a:avLst/>
          </a:prstGeom>
          <a:noFill/>
          <a:ln>
            <a:noFill/>
          </a:ln>
        </p:spPr>
        <p:txBody>
          <a:bodyPr spcFirstLastPara="1" wrap="square" lIns="97550" tIns="48775" rIns="97550" bIns="48775" anchor="t" anchorCtr="0">
            <a:noAutofit/>
          </a:bodyPr>
          <a:lstStyle>
            <a:lvl1pPr marR="0" lvl="0" algn="l" rtl="0">
              <a:lnSpc>
                <a:spcPct val="100000"/>
              </a:lnSpc>
              <a:spcBef>
                <a:spcPts val="0"/>
              </a:spcBef>
              <a:spcAft>
                <a:spcPts val="0"/>
              </a:spcAft>
              <a:buClr>
                <a:srgbClr val="000000"/>
              </a:buClr>
              <a:buSzPts val="1500"/>
              <a:buFont typeface="Arial"/>
              <a:buNone/>
              <a:defRPr sz="1899"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9pPr>
          </a:lstStyle>
          <a:p>
            <a:endParaRPr/>
          </a:p>
        </p:txBody>
      </p:sp>
      <p:sp>
        <p:nvSpPr>
          <p:cNvPr id="41" name="Google Shape;41;g213f64b8d20_13_16"/>
          <p:cNvSpPr txBox="1">
            <a:spLocks noGrp="1"/>
          </p:cNvSpPr>
          <p:nvPr>
            <p:ph type="ftr" idx="11"/>
          </p:nvPr>
        </p:nvSpPr>
        <p:spPr>
          <a:xfrm>
            <a:off x="3575666" y="6854001"/>
            <a:ext cx="5859819" cy="389467"/>
          </a:xfrm>
          <a:prstGeom prst="rect">
            <a:avLst/>
          </a:prstGeom>
          <a:noFill/>
          <a:ln>
            <a:noFill/>
          </a:ln>
        </p:spPr>
        <p:txBody>
          <a:bodyPr spcFirstLastPara="1" wrap="square" lIns="97550" tIns="48775" rIns="97550" bIns="48775" anchor="ctr" anchorCtr="0">
            <a:noAutofit/>
          </a:bodyPr>
          <a:lstStyle>
            <a:lvl1pPr marR="0" lvl="0" algn="ctr" rtl="0">
              <a:lnSpc>
                <a:spcPct val="100000"/>
              </a:lnSpc>
              <a:spcBef>
                <a:spcPts val="0"/>
              </a:spcBef>
              <a:spcAft>
                <a:spcPts val="0"/>
              </a:spcAft>
              <a:buClr>
                <a:srgbClr val="000000"/>
              </a:buClr>
              <a:buSzPts val="1500"/>
              <a:buFont typeface="Arial"/>
              <a:buNone/>
              <a:defRPr sz="1699"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899" b="0" i="0" u="none" strike="noStrike" cap="none">
                <a:solidFill>
                  <a:schemeClr val="dk1"/>
                </a:solidFill>
                <a:latin typeface="Calibri"/>
                <a:ea typeface="Calibri"/>
                <a:cs typeface="Calibri"/>
                <a:sym typeface="Calibri"/>
              </a:defRPr>
            </a:lvl9pPr>
          </a:lstStyle>
          <a:p>
            <a:endParaRPr/>
          </a:p>
        </p:txBody>
      </p:sp>
      <p:pic>
        <p:nvPicPr>
          <p:cNvPr id="42" name="Google Shape;42;g213f64b8d20_13_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2" y="6906493"/>
            <a:ext cx="352213" cy="284480"/>
          </a:xfrm>
          <a:prstGeom prst="rect">
            <a:avLst/>
          </a:prstGeom>
          <a:noFill/>
          <a:ln>
            <a:noFill/>
          </a:ln>
        </p:spPr>
      </p:pic>
      <p:pic>
        <p:nvPicPr>
          <p:cNvPr id="43" name="Google Shape;43;g213f64b8d20_13_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3" y="6908195"/>
            <a:ext cx="273868" cy="281075"/>
          </a:xfrm>
          <a:prstGeom prst="rect">
            <a:avLst/>
          </a:prstGeom>
          <a:noFill/>
          <a:ln>
            <a:noFill/>
          </a:ln>
        </p:spPr>
      </p:pic>
      <p:pic>
        <p:nvPicPr>
          <p:cNvPr id="44" name="Google Shape;44;g213f64b8d20_13_1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29" y="6885463"/>
            <a:ext cx="949933" cy="326540"/>
          </a:xfrm>
          <a:prstGeom prst="rect">
            <a:avLst/>
          </a:prstGeom>
          <a:noFill/>
          <a:ln>
            <a:noFill/>
          </a:ln>
        </p:spPr>
      </p:pic>
      <p:sp>
        <p:nvSpPr>
          <p:cNvPr id="45" name="Google Shape;45;g213f64b8d20_13_16"/>
          <p:cNvSpPr txBox="1">
            <a:spLocks noGrp="1"/>
          </p:cNvSpPr>
          <p:nvPr>
            <p:ph type="sldNum" idx="12"/>
          </p:nvPr>
        </p:nvSpPr>
        <p:spPr>
          <a:xfrm>
            <a:off x="10961449" y="6854001"/>
            <a:ext cx="748587" cy="461200"/>
          </a:xfrm>
          <a:prstGeom prst="rect">
            <a:avLst/>
          </a:prstGeom>
          <a:noFill/>
          <a:ln>
            <a:noFill/>
          </a:ln>
        </p:spPr>
        <p:txBody>
          <a:bodyPr spcFirstLastPara="1" wrap="square" lIns="97550" tIns="48775" rIns="97550" bIns="48775" anchor="t" anchorCtr="0">
            <a:noAutofit/>
          </a:bodyPr>
          <a:lstStyle>
            <a:lvl1pPr marL="0" marR="0" lvl="0"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900"/>
              <a:buFont typeface="Arial"/>
              <a:buNone/>
              <a:defRPr sz="1899"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007564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FAIRsharing" type="blank">
  <p:cSld name="FAIRsharing">
    <p:spTree>
      <p:nvGrpSpPr>
        <p:cNvPr id="1" name="Shape 46"/>
        <p:cNvGrpSpPr/>
        <p:nvPr/>
      </p:nvGrpSpPr>
      <p:grpSpPr>
        <a:xfrm>
          <a:off x="0" y="0"/>
          <a:ext cx="0" cy="0"/>
          <a:chOff x="0" y="0"/>
          <a:chExt cx="0" cy="0"/>
        </a:xfrm>
      </p:grpSpPr>
      <p:sp>
        <p:nvSpPr>
          <p:cNvPr id="47" name="Google Shape;47;g1d11e884881_0_82"/>
          <p:cNvSpPr txBox="1">
            <a:spLocks noGrp="1"/>
          </p:cNvSpPr>
          <p:nvPr>
            <p:ph type="sldNum" idx="12"/>
          </p:nvPr>
        </p:nvSpPr>
        <p:spPr>
          <a:xfrm>
            <a:off x="12055601" y="6632132"/>
            <a:ext cx="780900" cy="559801"/>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50496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05"/>
        <p:cNvGrpSpPr/>
        <p:nvPr/>
      </p:nvGrpSpPr>
      <p:grpSpPr>
        <a:xfrm>
          <a:off x="0" y="0"/>
          <a:ext cx="0" cy="0"/>
          <a:chOff x="0" y="0"/>
          <a:chExt cx="0" cy="0"/>
        </a:xfrm>
      </p:grpSpPr>
      <p:sp>
        <p:nvSpPr>
          <p:cNvPr id="706" name="Google Shape;706;p59"/>
          <p:cNvSpPr txBox="1">
            <a:spLocks noGrp="1"/>
          </p:cNvSpPr>
          <p:nvPr>
            <p:ph type="title"/>
          </p:nvPr>
        </p:nvSpPr>
        <p:spPr>
          <a:xfrm>
            <a:off x="2358271" y="303872"/>
            <a:ext cx="9980269" cy="1167413"/>
          </a:xfrm>
          <a:prstGeom prst="rect">
            <a:avLst/>
          </a:prstGeom>
          <a:noFill/>
          <a:ln>
            <a:noFill/>
          </a:ln>
        </p:spPr>
        <p:txBody>
          <a:bodyPr spcFirstLastPara="1" wrap="square" lIns="91425" tIns="72000" rIns="91425" bIns="720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7" name="Google Shape;707;p59"/>
          <p:cNvSpPr txBox="1">
            <a:spLocks noGrp="1"/>
          </p:cNvSpPr>
          <p:nvPr>
            <p:ph type="body" idx="1"/>
          </p:nvPr>
        </p:nvSpPr>
        <p:spPr>
          <a:xfrm>
            <a:off x="894516" y="1736525"/>
            <a:ext cx="11444024" cy="4852236"/>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08" name="Google Shape;708;p59"/>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09" name="Google Shape;709;p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10" name="Google Shape;710;p5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11" name="Google Shape;711;p5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12" name="Google Shape;712;p59"/>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13" name="Google Shape;713;p59"/>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899088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7160473" y="1"/>
            <a:ext cx="5461012" cy="6363307"/>
          </a:xfrm>
          <a:prstGeom prst="rect">
            <a:avLst/>
          </a:prstGeom>
          <a:noFill/>
          <a:ln>
            <a:noFill/>
          </a:ln>
        </p:spPr>
      </p:sp>
      <p:sp>
        <p:nvSpPr>
          <p:cNvPr id="105" name="Google Shape;105;p16"/>
          <p:cNvSpPr txBox="1">
            <a:spLocks noGrp="1"/>
          </p:cNvSpPr>
          <p:nvPr>
            <p:ph type="title"/>
          </p:nvPr>
        </p:nvSpPr>
        <p:spPr>
          <a:xfrm>
            <a:off x="937986" y="1258595"/>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1" b="0">
                <a:solidFill>
                  <a:srgbClr val="404041"/>
                </a:solidFill>
              </a:defRPr>
            </a:lvl1pPr>
            <a:lvl2pPr lvl="1" rtl="0">
              <a:spcBef>
                <a:spcPts val="427"/>
              </a:spcBef>
              <a:spcAft>
                <a:spcPts val="0"/>
              </a:spcAft>
              <a:buSzPts val="2100"/>
              <a:buNone/>
              <a:defRPr sz="2986"/>
            </a:lvl2pPr>
            <a:lvl3pPr lvl="2" rtl="0">
              <a:spcBef>
                <a:spcPts val="0"/>
              </a:spcBef>
              <a:spcAft>
                <a:spcPts val="0"/>
              </a:spcAft>
              <a:buSzPts val="2100"/>
              <a:buNone/>
              <a:defRPr sz="2986"/>
            </a:lvl3pPr>
            <a:lvl4pPr lvl="3" rtl="0">
              <a:spcBef>
                <a:spcPts val="0"/>
              </a:spcBef>
              <a:spcAft>
                <a:spcPts val="0"/>
              </a:spcAft>
              <a:buSzPts val="2100"/>
              <a:buNone/>
              <a:defRPr sz="2986"/>
            </a:lvl4pPr>
            <a:lvl5pPr lvl="4" rtl="0">
              <a:spcBef>
                <a:spcPts val="0"/>
              </a:spcBef>
              <a:spcAft>
                <a:spcPts val="0"/>
              </a:spcAft>
              <a:buSzPts val="2100"/>
              <a:buNone/>
              <a:defRPr sz="2986"/>
            </a:lvl5pPr>
            <a:lvl6pPr lvl="5" rtl="0">
              <a:spcBef>
                <a:spcPts val="0"/>
              </a:spcBef>
              <a:spcAft>
                <a:spcPts val="0"/>
              </a:spcAft>
              <a:buSzPts val="2100"/>
              <a:buNone/>
              <a:defRPr sz="2986"/>
            </a:lvl6pPr>
            <a:lvl7pPr lvl="6" rtl="0">
              <a:spcBef>
                <a:spcPts val="0"/>
              </a:spcBef>
              <a:spcAft>
                <a:spcPts val="0"/>
              </a:spcAft>
              <a:buSzPts val="2100"/>
              <a:buNone/>
              <a:defRPr sz="2986"/>
            </a:lvl7pPr>
            <a:lvl8pPr lvl="7" rtl="0">
              <a:spcBef>
                <a:spcPts val="0"/>
              </a:spcBef>
              <a:spcAft>
                <a:spcPts val="0"/>
              </a:spcAft>
              <a:buSzPts val="2100"/>
              <a:buNone/>
              <a:defRPr sz="2986"/>
            </a:lvl8pPr>
            <a:lvl9pPr lvl="8" rtl="0">
              <a:spcBef>
                <a:spcPts val="0"/>
              </a:spcBef>
              <a:spcAft>
                <a:spcPts val="0"/>
              </a:spcAft>
              <a:buSzPts val="2100"/>
              <a:buNone/>
              <a:defRPr sz="2986"/>
            </a:lvl9pPr>
          </a:lstStyle>
          <a:p>
            <a:endParaRPr/>
          </a:p>
        </p:txBody>
      </p:sp>
      <p:sp>
        <p:nvSpPr>
          <p:cNvPr id="106" name="Google Shape;106;p16"/>
          <p:cNvSpPr txBox="1">
            <a:spLocks noGrp="1"/>
          </p:cNvSpPr>
          <p:nvPr>
            <p:ph type="body" idx="1"/>
          </p:nvPr>
        </p:nvSpPr>
        <p:spPr>
          <a:xfrm>
            <a:off x="937702" y="2230115"/>
            <a:ext cx="3388961" cy="3477333"/>
          </a:xfrm>
          <a:prstGeom prst="rect">
            <a:avLst/>
          </a:prstGeom>
        </p:spPr>
        <p:txBody>
          <a:bodyPr spcFirstLastPara="1" wrap="square" lIns="0" tIns="0" rIns="0" bIns="0" anchor="t" anchorCtr="0">
            <a:noAutofit/>
          </a:bodyPr>
          <a:lstStyle>
            <a:lvl1pPr marL="649918" lvl="0" indent="-48743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99836" lvl="1"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49753" lvl="2"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599671" lvl="3"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49588" lvl="4"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899506" lvl="5"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49422" lvl="6"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199340" lvl="7" indent="-487439" rtl="0">
              <a:lnSpc>
                <a:spcPct val="95000"/>
              </a:lnSpc>
              <a:spcBef>
                <a:spcPts val="113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49259" lvl="8" indent="-487439" rtl="0">
              <a:lnSpc>
                <a:spcPct val="95000"/>
              </a:lnSpc>
              <a:spcBef>
                <a:spcPts val="1137"/>
              </a:spcBef>
              <a:spcAft>
                <a:spcPts val="113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940630"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4">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4">
                <a:solidFill>
                  <a:srgbClr val="939597"/>
                </a:solidFill>
              </a:defRPr>
            </a:lvl2pPr>
            <a:lvl3pPr lvl="2" rtl="0">
              <a:spcBef>
                <a:spcPts val="0"/>
              </a:spcBef>
              <a:spcAft>
                <a:spcPts val="0"/>
              </a:spcAft>
              <a:buClr>
                <a:srgbClr val="939597"/>
              </a:buClr>
              <a:buSzPts val="700"/>
              <a:buNone/>
              <a:defRPr sz="994">
                <a:solidFill>
                  <a:srgbClr val="939597"/>
                </a:solidFill>
              </a:defRPr>
            </a:lvl3pPr>
            <a:lvl4pPr lvl="3" rtl="0">
              <a:spcBef>
                <a:spcPts val="0"/>
              </a:spcBef>
              <a:spcAft>
                <a:spcPts val="0"/>
              </a:spcAft>
              <a:buClr>
                <a:srgbClr val="939597"/>
              </a:buClr>
              <a:buSzPts val="700"/>
              <a:buNone/>
              <a:defRPr sz="994">
                <a:solidFill>
                  <a:srgbClr val="939597"/>
                </a:solidFill>
              </a:defRPr>
            </a:lvl4pPr>
            <a:lvl5pPr lvl="4" rtl="0">
              <a:spcBef>
                <a:spcPts val="0"/>
              </a:spcBef>
              <a:spcAft>
                <a:spcPts val="0"/>
              </a:spcAft>
              <a:buClr>
                <a:srgbClr val="939597"/>
              </a:buClr>
              <a:buSzPts val="700"/>
              <a:buNone/>
              <a:defRPr sz="994">
                <a:solidFill>
                  <a:srgbClr val="939597"/>
                </a:solidFill>
              </a:defRPr>
            </a:lvl5pPr>
            <a:lvl6pPr lvl="5" rtl="0">
              <a:spcBef>
                <a:spcPts val="0"/>
              </a:spcBef>
              <a:spcAft>
                <a:spcPts val="0"/>
              </a:spcAft>
              <a:buClr>
                <a:srgbClr val="939597"/>
              </a:buClr>
              <a:buSzPts val="700"/>
              <a:buNone/>
              <a:defRPr sz="994">
                <a:solidFill>
                  <a:srgbClr val="939597"/>
                </a:solidFill>
              </a:defRPr>
            </a:lvl6pPr>
            <a:lvl7pPr lvl="6" rtl="0">
              <a:spcBef>
                <a:spcPts val="0"/>
              </a:spcBef>
              <a:spcAft>
                <a:spcPts val="0"/>
              </a:spcAft>
              <a:buClr>
                <a:srgbClr val="939597"/>
              </a:buClr>
              <a:buSzPts val="700"/>
              <a:buNone/>
              <a:defRPr sz="994">
                <a:solidFill>
                  <a:srgbClr val="939597"/>
                </a:solidFill>
              </a:defRPr>
            </a:lvl7pPr>
            <a:lvl8pPr lvl="7" rtl="0">
              <a:spcBef>
                <a:spcPts val="0"/>
              </a:spcBef>
              <a:spcAft>
                <a:spcPts val="0"/>
              </a:spcAft>
              <a:buClr>
                <a:srgbClr val="939597"/>
              </a:buClr>
              <a:buSzPts val="700"/>
              <a:buNone/>
              <a:defRPr sz="994">
                <a:solidFill>
                  <a:srgbClr val="939597"/>
                </a:solidFill>
              </a:defRPr>
            </a:lvl8pPr>
            <a:lvl9pPr lvl="8" rtl="0">
              <a:spcBef>
                <a:spcPts val="0"/>
              </a:spcBef>
              <a:spcAft>
                <a:spcPts val="0"/>
              </a:spcAft>
              <a:buClr>
                <a:srgbClr val="939597"/>
              </a:buClr>
              <a:buSzPts val="700"/>
              <a:buNone/>
              <a:defRPr sz="994">
                <a:solidFill>
                  <a:srgbClr val="939597"/>
                </a:solidFill>
              </a:defRPr>
            </a:lvl9pPr>
          </a:lstStyle>
          <a:p>
            <a:endParaRPr/>
          </a:p>
        </p:txBody>
      </p:sp>
    </p:spTree>
    <p:extLst>
      <p:ext uri="{BB962C8B-B14F-4D97-AF65-F5344CB8AC3E}">
        <p14:creationId xmlns:p14="http://schemas.microsoft.com/office/powerpoint/2010/main" val="210362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2">
  <p:cSld name="Title Slide2">
    <p:spTree>
      <p:nvGrpSpPr>
        <p:cNvPr id="1" name="Shape 717"/>
        <p:cNvGrpSpPr/>
        <p:nvPr/>
      </p:nvGrpSpPr>
      <p:grpSpPr>
        <a:xfrm>
          <a:off x="0" y="0"/>
          <a:ext cx="0" cy="0"/>
          <a:chOff x="0" y="0"/>
          <a:chExt cx="0" cy="0"/>
        </a:xfrm>
      </p:grpSpPr>
      <p:sp>
        <p:nvSpPr>
          <p:cNvPr id="718" name="Google Shape;718;p121"/>
          <p:cNvSpPr txBox="1">
            <a:spLocks noGrp="1"/>
          </p:cNvSpPr>
          <p:nvPr>
            <p:ph type="title"/>
          </p:nvPr>
        </p:nvSpPr>
        <p:spPr>
          <a:xfrm>
            <a:off x="1838764" y="2200850"/>
            <a:ext cx="9700277" cy="8894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79B94E"/>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121"/>
          <p:cNvSpPr txBox="1">
            <a:spLocks noGrp="1"/>
          </p:cNvSpPr>
          <p:nvPr>
            <p:ph type="body" idx="1"/>
          </p:nvPr>
        </p:nvSpPr>
        <p:spPr>
          <a:xfrm>
            <a:off x="1838165" y="3090334"/>
            <a:ext cx="9700761" cy="2145453"/>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720" name="Google Shape;720;p12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21" name="Google Shape;721;p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sp>
        <p:nvSpPr>
          <p:cNvPr id="722" name="Google Shape;722;p121"/>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
        <p:nvSpPr>
          <p:cNvPr id="723" name="Google Shape;723;p121"/>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pic>
        <p:nvPicPr>
          <p:cNvPr id="724" name="Google Shape;724;p1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25" name="Google Shape;725;p121"/>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28155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6"/>
        <p:cNvGrpSpPr/>
        <p:nvPr/>
      </p:nvGrpSpPr>
      <p:grpSpPr>
        <a:xfrm>
          <a:off x="0" y="0"/>
          <a:ext cx="0" cy="0"/>
          <a:chOff x="0" y="0"/>
          <a:chExt cx="0" cy="0"/>
        </a:xfrm>
      </p:grpSpPr>
      <p:sp>
        <p:nvSpPr>
          <p:cNvPr id="727" name="Google Shape;727;p122"/>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28" name="Google Shape;728;p1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29" name="Google Shape;729;p1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30" name="Google Shape;730;p1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31" name="Google Shape;731;p122"/>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32" name="Google Shape;732;p122"/>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78669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33"/>
        <p:cNvGrpSpPr/>
        <p:nvPr/>
      </p:nvGrpSpPr>
      <p:grpSpPr>
        <a:xfrm>
          <a:off x="0" y="0"/>
          <a:ext cx="0" cy="0"/>
          <a:chOff x="0" y="0"/>
          <a:chExt cx="0" cy="0"/>
        </a:xfrm>
      </p:grpSpPr>
      <p:sp>
        <p:nvSpPr>
          <p:cNvPr id="734" name="Google Shape;734;p123"/>
          <p:cNvSpPr txBox="1">
            <a:spLocks noGrp="1"/>
          </p:cNvSpPr>
          <p:nvPr>
            <p:ph type="title"/>
          </p:nvPr>
        </p:nvSpPr>
        <p:spPr>
          <a:xfrm>
            <a:off x="887740" y="1823721"/>
            <a:ext cx="11222117" cy="304291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9B94E"/>
              </a:buClr>
              <a:buSzPts val="6000"/>
              <a:buFont typeface="Calibri"/>
              <a:buNone/>
              <a:defRPr sz="6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5" name="Google Shape;735;p123"/>
          <p:cNvSpPr txBox="1">
            <a:spLocks noGrp="1"/>
          </p:cNvSpPr>
          <p:nvPr>
            <p:ph type="body" idx="1"/>
          </p:nvPr>
        </p:nvSpPr>
        <p:spPr>
          <a:xfrm>
            <a:off x="887740" y="4895428"/>
            <a:ext cx="11222117" cy="1600199"/>
          </a:xfrm>
          <a:prstGeom prst="rect">
            <a:avLst/>
          </a:prstGeom>
          <a:noFill/>
          <a:ln>
            <a:noFill/>
          </a:ln>
        </p:spPr>
        <p:txBody>
          <a:bodyPr spcFirstLastPara="1" wrap="square" lIns="91425" tIns="45700" rIns="91425" bIns="45700" anchor="t" anchorCtr="0">
            <a:normAutofit/>
          </a:bodyPr>
          <a:lstStyle>
            <a:lvl1pPr marL="487695" lvl="0" indent="-243848" algn="l">
              <a:lnSpc>
                <a:spcPct val="90000"/>
              </a:lnSpc>
              <a:spcBef>
                <a:spcPts val="1067"/>
              </a:spcBef>
              <a:spcAft>
                <a:spcPts val="0"/>
              </a:spcAft>
              <a:buClr>
                <a:srgbClr val="888888"/>
              </a:buClr>
              <a:buSzPts val="2400"/>
              <a:buFont typeface="Calibri"/>
              <a:buNone/>
              <a:defRPr sz="2560">
                <a:solidFill>
                  <a:srgbClr val="888888"/>
                </a:solidFill>
              </a:defRPr>
            </a:lvl1pPr>
            <a:lvl2pPr marL="975390" lvl="1" indent="-243848" algn="l">
              <a:lnSpc>
                <a:spcPct val="90000"/>
              </a:lnSpc>
              <a:spcBef>
                <a:spcPts val="533"/>
              </a:spcBef>
              <a:spcAft>
                <a:spcPts val="0"/>
              </a:spcAft>
              <a:buSzPts val="2000"/>
              <a:buNone/>
              <a:defRPr sz="2133">
                <a:solidFill>
                  <a:srgbClr val="888888"/>
                </a:solidFill>
              </a:defRPr>
            </a:lvl2pPr>
            <a:lvl3pPr marL="1463086" lvl="2" indent="-243848" algn="l">
              <a:lnSpc>
                <a:spcPct val="90000"/>
              </a:lnSpc>
              <a:spcBef>
                <a:spcPts val="533"/>
              </a:spcBef>
              <a:spcAft>
                <a:spcPts val="0"/>
              </a:spcAft>
              <a:buSzPts val="1800"/>
              <a:buNone/>
              <a:defRPr sz="1920">
                <a:solidFill>
                  <a:srgbClr val="888888"/>
                </a:solidFill>
              </a:defRPr>
            </a:lvl3pPr>
            <a:lvl4pPr marL="1950781" lvl="3" indent="-243848" algn="l">
              <a:lnSpc>
                <a:spcPct val="90000"/>
              </a:lnSpc>
              <a:spcBef>
                <a:spcPts val="533"/>
              </a:spcBef>
              <a:spcAft>
                <a:spcPts val="0"/>
              </a:spcAft>
              <a:buSzPts val="1600"/>
              <a:buNone/>
              <a:defRPr sz="1707">
                <a:solidFill>
                  <a:srgbClr val="888888"/>
                </a:solidFill>
              </a:defRPr>
            </a:lvl4pPr>
            <a:lvl5pPr marL="2438476" lvl="4" indent="-243848" algn="l">
              <a:lnSpc>
                <a:spcPct val="90000"/>
              </a:lnSpc>
              <a:spcBef>
                <a:spcPts val="533"/>
              </a:spcBef>
              <a:spcAft>
                <a:spcPts val="0"/>
              </a:spcAft>
              <a:buSzPts val="1600"/>
              <a:buNone/>
              <a:defRPr sz="1707">
                <a:solidFill>
                  <a:srgbClr val="888888"/>
                </a:solidFill>
              </a:defRPr>
            </a:lvl5pPr>
            <a:lvl6pPr marL="2926171" lvl="5" indent="-243848" algn="l">
              <a:lnSpc>
                <a:spcPct val="90000"/>
              </a:lnSpc>
              <a:spcBef>
                <a:spcPts val="533"/>
              </a:spcBef>
              <a:spcAft>
                <a:spcPts val="0"/>
              </a:spcAft>
              <a:buClr>
                <a:srgbClr val="888888"/>
              </a:buClr>
              <a:buSzPts val="1600"/>
              <a:buNone/>
              <a:defRPr sz="1707">
                <a:solidFill>
                  <a:srgbClr val="888888"/>
                </a:solidFill>
              </a:defRPr>
            </a:lvl6pPr>
            <a:lvl7pPr marL="3413867" lvl="6" indent="-243848" algn="l">
              <a:lnSpc>
                <a:spcPct val="90000"/>
              </a:lnSpc>
              <a:spcBef>
                <a:spcPts val="533"/>
              </a:spcBef>
              <a:spcAft>
                <a:spcPts val="0"/>
              </a:spcAft>
              <a:buClr>
                <a:srgbClr val="888888"/>
              </a:buClr>
              <a:buSzPts val="1600"/>
              <a:buNone/>
              <a:defRPr sz="1707">
                <a:solidFill>
                  <a:srgbClr val="888888"/>
                </a:solidFill>
              </a:defRPr>
            </a:lvl7pPr>
            <a:lvl8pPr marL="3901562" lvl="7" indent="-243848" algn="l">
              <a:lnSpc>
                <a:spcPct val="90000"/>
              </a:lnSpc>
              <a:spcBef>
                <a:spcPts val="533"/>
              </a:spcBef>
              <a:spcAft>
                <a:spcPts val="0"/>
              </a:spcAft>
              <a:buClr>
                <a:srgbClr val="888888"/>
              </a:buClr>
              <a:buSzPts val="1600"/>
              <a:buNone/>
              <a:defRPr sz="1707">
                <a:solidFill>
                  <a:srgbClr val="888888"/>
                </a:solidFill>
              </a:defRPr>
            </a:lvl8pPr>
            <a:lvl9pPr marL="4389257" lvl="8" indent="-243848" algn="l">
              <a:lnSpc>
                <a:spcPct val="90000"/>
              </a:lnSpc>
              <a:spcBef>
                <a:spcPts val="533"/>
              </a:spcBef>
              <a:spcAft>
                <a:spcPts val="0"/>
              </a:spcAft>
              <a:buClr>
                <a:srgbClr val="888888"/>
              </a:buClr>
              <a:buSzPts val="1600"/>
              <a:buNone/>
              <a:defRPr sz="1707">
                <a:solidFill>
                  <a:srgbClr val="888888"/>
                </a:solidFill>
              </a:defRPr>
            </a:lvl9pPr>
          </a:lstStyle>
          <a:p>
            <a:endParaRPr/>
          </a:p>
        </p:txBody>
      </p:sp>
      <p:sp>
        <p:nvSpPr>
          <p:cNvPr id="736" name="Google Shape;736;p123"/>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37" name="Google Shape;737;p1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38" name="Google Shape;738;p1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39" name="Google Shape;739;p1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40" name="Google Shape;740;p123"/>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41" name="Google Shape;741;p123"/>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43386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42"/>
        <p:cNvGrpSpPr/>
        <p:nvPr/>
      </p:nvGrpSpPr>
      <p:grpSpPr>
        <a:xfrm>
          <a:off x="0" y="0"/>
          <a:ext cx="0" cy="0"/>
          <a:chOff x="0" y="0"/>
          <a:chExt cx="0" cy="0"/>
        </a:xfrm>
      </p:grpSpPr>
      <p:sp>
        <p:nvSpPr>
          <p:cNvPr id="743" name="Google Shape;743;p124"/>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4" name="Google Shape;744;p124"/>
          <p:cNvSpPr txBox="1">
            <a:spLocks noGrp="1"/>
          </p:cNvSpPr>
          <p:nvPr>
            <p:ph type="body" idx="1"/>
          </p:nvPr>
        </p:nvSpPr>
        <p:spPr>
          <a:xfrm>
            <a:off x="894516" y="1947333"/>
            <a:ext cx="5529739" cy="4641427"/>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45" name="Google Shape;745;p124"/>
          <p:cNvSpPr txBox="1">
            <a:spLocks noGrp="1"/>
          </p:cNvSpPr>
          <p:nvPr>
            <p:ph type="body" idx="2"/>
          </p:nvPr>
        </p:nvSpPr>
        <p:spPr>
          <a:xfrm>
            <a:off x="6586895" y="1947333"/>
            <a:ext cx="5529739" cy="4641427"/>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46" name="Google Shape;746;p124"/>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47" name="Google Shape;747;p1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48" name="Google Shape;748;p1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49" name="Google Shape;749;p1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50" name="Google Shape;750;p124"/>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51" name="Google Shape;751;p124"/>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85022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52"/>
        <p:cNvGrpSpPr/>
        <p:nvPr/>
      </p:nvGrpSpPr>
      <p:grpSpPr>
        <a:xfrm>
          <a:off x="0" y="0"/>
          <a:ext cx="0" cy="0"/>
          <a:chOff x="0" y="0"/>
          <a:chExt cx="0" cy="0"/>
        </a:xfrm>
      </p:grpSpPr>
      <p:sp>
        <p:nvSpPr>
          <p:cNvPr id="753" name="Google Shape;753;p125"/>
          <p:cNvSpPr txBox="1">
            <a:spLocks noGrp="1"/>
          </p:cNvSpPr>
          <p:nvPr>
            <p:ph type="title"/>
          </p:nvPr>
        </p:nvSpPr>
        <p:spPr>
          <a:xfrm>
            <a:off x="2416356" y="389467"/>
            <a:ext cx="9701971" cy="1413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4" name="Google Shape;754;p125"/>
          <p:cNvSpPr txBox="1">
            <a:spLocks noGrp="1"/>
          </p:cNvSpPr>
          <p:nvPr>
            <p:ph type="body" idx="1"/>
          </p:nvPr>
        </p:nvSpPr>
        <p:spPr>
          <a:xfrm>
            <a:off x="896212" y="1793241"/>
            <a:ext cx="5504326" cy="878839"/>
          </a:xfrm>
          <a:prstGeom prst="rect">
            <a:avLst/>
          </a:prstGeom>
          <a:noFill/>
          <a:ln>
            <a:noFill/>
          </a:ln>
        </p:spPr>
        <p:txBody>
          <a:bodyPr spcFirstLastPara="1" wrap="square" lIns="91425" tIns="45700" rIns="91425" bIns="45700" anchor="b" anchorCtr="0">
            <a:normAutofit/>
          </a:bodyPr>
          <a:lstStyle>
            <a:lvl1pPr marL="487695" lvl="0" indent="-243848" algn="l">
              <a:lnSpc>
                <a:spcPct val="90000"/>
              </a:lnSpc>
              <a:spcBef>
                <a:spcPts val="1067"/>
              </a:spcBef>
              <a:spcAft>
                <a:spcPts val="0"/>
              </a:spcAft>
              <a:buClr>
                <a:schemeClr val="dk1"/>
              </a:buClr>
              <a:buSzPts val="2400"/>
              <a:buFont typeface="Calibri"/>
              <a:buNone/>
              <a:defRPr sz="2560" b="1"/>
            </a:lvl1pPr>
            <a:lvl2pPr marL="975390" lvl="1" indent="-243848" algn="l">
              <a:lnSpc>
                <a:spcPct val="90000"/>
              </a:lnSpc>
              <a:spcBef>
                <a:spcPts val="533"/>
              </a:spcBef>
              <a:spcAft>
                <a:spcPts val="0"/>
              </a:spcAft>
              <a:buSzPts val="2000"/>
              <a:buNone/>
              <a:defRPr sz="2133" b="1"/>
            </a:lvl2pPr>
            <a:lvl3pPr marL="1463086" lvl="2" indent="-243848" algn="l">
              <a:lnSpc>
                <a:spcPct val="90000"/>
              </a:lnSpc>
              <a:spcBef>
                <a:spcPts val="533"/>
              </a:spcBef>
              <a:spcAft>
                <a:spcPts val="0"/>
              </a:spcAft>
              <a:buSzPts val="1800"/>
              <a:buNone/>
              <a:defRPr sz="1920" b="1"/>
            </a:lvl3pPr>
            <a:lvl4pPr marL="1950781" lvl="3" indent="-243848" algn="l">
              <a:lnSpc>
                <a:spcPct val="90000"/>
              </a:lnSpc>
              <a:spcBef>
                <a:spcPts val="533"/>
              </a:spcBef>
              <a:spcAft>
                <a:spcPts val="0"/>
              </a:spcAft>
              <a:buSzPts val="1600"/>
              <a:buNone/>
              <a:defRPr sz="1707" b="1"/>
            </a:lvl4pPr>
            <a:lvl5pPr marL="2438476" lvl="4" indent="-243848" algn="l">
              <a:lnSpc>
                <a:spcPct val="90000"/>
              </a:lnSpc>
              <a:spcBef>
                <a:spcPts val="533"/>
              </a:spcBef>
              <a:spcAft>
                <a:spcPts val="0"/>
              </a:spcAft>
              <a:buSzPts val="1600"/>
              <a:buNone/>
              <a:defRPr sz="1707" b="1"/>
            </a:lvl5pPr>
            <a:lvl6pPr marL="2926171" lvl="5" indent="-243848" algn="l">
              <a:lnSpc>
                <a:spcPct val="90000"/>
              </a:lnSpc>
              <a:spcBef>
                <a:spcPts val="533"/>
              </a:spcBef>
              <a:spcAft>
                <a:spcPts val="0"/>
              </a:spcAft>
              <a:buClr>
                <a:schemeClr val="dk1"/>
              </a:buClr>
              <a:buSzPts val="1600"/>
              <a:buNone/>
              <a:defRPr sz="1707" b="1"/>
            </a:lvl6pPr>
            <a:lvl7pPr marL="3413867" lvl="6" indent="-243848" algn="l">
              <a:lnSpc>
                <a:spcPct val="90000"/>
              </a:lnSpc>
              <a:spcBef>
                <a:spcPts val="533"/>
              </a:spcBef>
              <a:spcAft>
                <a:spcPts val="0"/>
              </a:spcAft>
              <a:buClr>
                <a:schemeClr val="dk1"/>
              </a:buClr>
              <a:buSzPts val="1600"/>
              <a:buNone/>
              <a:defRPr sz="1707" b="1"/>
            </a:lvl7pPr>
            <a:lvl8pPr marL="3901562" lvl="7" indent="-243848" algn="l">
              <a:lnSpc>
                <a:spcPct val="90000"/>
              </a:lnSpc>
              <a:spcBef>
                <a:spcPts val="533"/>
              </a:spcBef>
              <a:spcAft>
                <a:spcPts val="0"/>
              </a:spcAft>
              <a:buClr>
                <a:schemeClr val="dk1"/>
              </a:buClr>
              <a:buSzPts val="1600"/>
              <a:buNone/>
              <a:defRPr sz="1707" b="1"/>
            </a:lvl8pPr>
            <a:lvl9pPr marL="4389257" lvl="8" indent="-243848" algn="l">
              <a:lnSpc>
                <a:spcPct val="90000"/>
              </a:lnSpc>
              <a:spcBef>
                <a:spcPts val="533"/>
              </a:spcBef>
              <a:spcAft>
                <a:spcPts val="0"/>
              </a:spcAft>
              <a:buClr>
                <a:schemeClr val="dk1"/>
              </a:buClr>
              <a:buSzPts val="1600"/>
              <a:buNone/>
              <a:defRPr sz="1707" b="1"/>
            </a:lvl9pPr>
          </a:lstStyle>
          <a:p>
            <a:endParaRPr/>
          </a:p>
        </p:txBody>
      </p:sp>
      <p:sp>
        <p:nvSpPr>
          <p:cNvPr id="755" name="Google Shape;755;p125"/>
          <p:cNvSpPr txBox="1">
            <a:spLocks noGrp="1"/>
          </p:cNvSpPr>
          <p:nvPr>
            <p:ph type="body" idx="2"/>
          </p:nvPr>
        </p:nvSpPr>
        <p:spPr>
          <a:xfrm>
            <a:off x="896212" y="2672080"/>
            <a:ext cx="5504326" cy="3930227"/>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56" name="Google Shape;756;p125"/>
          <p:cNvSpPr txBox="1">
            <a:spLocks noGrp="1"/>
          </p:cNvSpPr>
          <p:nvPr>
            <p:ph type="body" idx="3"/>
          </p:nvPr>
        </p:nvSpPr>
        <p:spPr>
          <a:xfrm>
            <a:off x="6586895" y="1793241"/>
            <a:ext cx="5531433" cy="878839"/>
          </a:xfrm>
          <a:prstGeom prst="rect">
            <a:avLst/>
          </a:prstGeom>
          <a:noFill/>
          <a:ln>
            <a:noFill/>
          </a:ln>
        </p:spPr>
        <p:txBody>
          <a:bodyPr spcFirstLastPara="1" wrap="square" lIns="91425" tIns="45700" rIns="91425" bIns="45700" anchor="b" anchorCtr="0">
            <a:normAutofit/>
          </a:bodyPr>
          <a:lstStyle>
            <a:lvl1pPr marL="487695" lvl="0" indent="-243848" algn="l">
              <a:lnSpc>
                <a:spcPct val="90000"/>
              </a:lnSpc>
              <a:spcBef>
                <a:spcPts val="1067"/>
              </a:spcBef>
              <a:spcAft>
                <a:spcPts val="0"/>
              </a:spcAft>
              <a:buClr>
                <a:schemeClr val="dk1"/>
              </a:buClr>
              <a:buSzPts val="2400"/>
              <a:buFont typeface="Calibri"/>
              <a:buNone/>
              <a:defRPr sz="2560" b="1"/>
            </a:lvl1pPr>
            <a:lvl2pPr marL="975390" lvl="1" indent="-243848" algn="l">
              <a:lnSpc>
                <a:spcPct val="90000"/>
              </a:lnSpc>
              <a:spcBef>
                <a:spcPts val="533"/>
              </a:spcBef>
              <a:spcAft>
                <a:spcPts val="0"/>
              </a:spcAft>
              <a:buSzPts val="2000"/>
              <a:buNone/>
              <a:defRPr sz="2133" b="1"/>
            </a:lvl2pPr>
            <a:lvl3pPr marL="1463086" lvl="2" indent="-243848" algn="l">
              <a:lnSpc>
                <a:spcPct val="90000"/>
              </a:lnSpc>
              <a:spcBef>
                <a:spcPts val="533"/>
              </a:spcBef>
              <a:spcAft>
                <a:spcPts val="0"/>
              </a:spcAft>
              <a:buSzPts val="1800"/>
              <a:buNone/>
              <a:defRPr sz="1920" b="1"/>
            </a:lvl3pPr>
            <a:lvl4pPr marL="1950781" lvl="3" indent="-243848" algn="l">
              <a:lnSpc>
                <a:spcPct val="90000"/>
              </a:lnSpc>
              <a:spcBef>
                <a:spcPts val="533"/>
              </a:spcBef>
              <a:spcAft>
                <a:spcPts val="0"/>
              </a:spcAft>
              <a:buSzPts val="1600"/>
              <a:buNone/>
              <a:defRPr sz="1707" b="1"/>
            </a:lvl4pPr>
            <a:lvl5pPr marL="2438476" lvl="4" indent="-243848" algn="l">
              <a:lnSpc>
                <a:spcPct val="90000"/>
              </a:lnSpc>
              <a:spcBef>
                <a:spcPts val="533"/>
              </a:spcBef>
              <a:spcAft>
                <a:spcPts val="0"/>
              </a:spcAft>
              <a:buSzPts val="1600"/>
              <a:buNone/>
              <a:defRPr sz="1707" b="1"/>
            </a:lvl5pPr>
            <a:lvl6pPr marL="2926171" lvl="5" indent="-243848" algn="l">
              <a:lnSpc>
                <a:spcPct val="90000"/>
              </a:lnSpc>
              <a:spcBef>
                <a:spcPts val="533"/>
              </a:spcBef>
              <a:spcAft>
                <a:spcPts val="0"/>
              </a:spcAft>
              <a:buClr>
                <a:schemeClr val="dk1"/>
              </a:buClr>
              <a:buSzPts val="1600"/>
              <a:buNone/>
              <a:defRPr sz="1707" b="1"/>
            </a:lvl6pPr>
            <a:lvl7pPr marL="3413867" lvl="6" indent="-243848" algn="l">
              <a:lnSpc>
                <a:spcPct val="90000"/>
              </a:lnSpc>
              <a:spcBef>
                <a:spcPts val="533"/>
              </a:spcBef>
              <a:spcAft>
                <a:spcPts val="0"/>
              </a:spcAft>
              <a:buClr>
                <a:schemeClr val="dk1"/>
              </a:buClr>
              <a:buSzPts val="1600"/>
              <a:buNone/>
              <a:defRPr sz="1707" b="1"/>
            </a:lvl7pPr>
            <a:lvl8pPr marL="3901562" lvl="7" indent="-243848" algn="l">
              <a:lnSpc>
                <a:spcPct val="90000"/>
              </a:lnSpc>
              <a:spcBef>
                <a:spcPts val="533"/>
              </a:spcBef>
              <a:spcAft>
                <a:spcPts val="0"/>
              </a:spcAft>
              <a:buClr>
                <a:schemeClr val="dk1"/>
              </a:buClr>
              <a:buSzPts val="1600"/>
              <a:buNone/>
              <a:defRPr sz="1707" b="1"/>
            </a:lvl8pPr>
            <a:lvl9pPr marL="4389257" lvl="8" indent="-243848" algn="l">
              <a:lnSpc>
                <a:spcPct val="90000"/>
              </a:lnSpc>
              <a:spcBef>
                <a:spcPts val="533"/>
              </a:spcBef>
              <a:spcAft>
                <a:spcPts val="0"/>
              </a:spcAft>
              <a:buClr>
                <a:schemeClr val="dk1"/>
              </a:buClr>
              <a:buSzPts val="1600"/>
              <a:buNone/>
              <a:defRPr sz="1707" b="1"/>
            </a:lvl9pPr>
          </a:lstStyle>
          <a:p>
            <a:endParaRPr/>
          </a:p>
        </p:txBody>
      </p:sp>
      <p:sp>
        <p:nvSpPr>
          <p:cNvPr id="757" name="Google Shape;757;p125"/>
          <p:cNvSpPr txBox="1">
            <a:spLocks noGrp="1"/>
          </p:cNvSpPr>
          <p:nvPr>
            <p:ph type="body" idx="4"/>
          </p:nvPr>
        </p:nvSpPr>
        <p:spPr>
          <a:xfrm>
            <a:off x="6586895" y="2672080"/>
            <a:ext cx="5531433" cy="3930227"/>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58" name="Google Shape;758;p125"/>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59" name="Google Shape;759;p12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60" name="Google Shape;760;p1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61" name="Google Shape;761;p12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62" name="Google Shape;762;p125"/>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63" name="Google Shape;763;p125"/>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09022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64"/>
        <p:cNvGrpSpPr/>
        <p:nvPr/>
      </p:nvGrpSpPr>
      <p:grpSpPr>
        <a:xfrm>
          <a:off x="0" y="0"/>
          <a:ext cx="0" cy="0"/>
          <a:chOff x="0" y="0"/>
          <a:chExt cx="0" cy="0"/>
        </a:xfrm>
      </p:grpSpPr>
      <p:sp>
        <p:nvSpPr>
          <p:cNvPr id="765" name="Google Shape;765;p126"/>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6" name="Google Shape;766;p126"/>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67" name="Google Shape;767;p12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68" name="Google Shape;768;p1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69" name="Google Shape;769;p1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70" name="Google Shape;770;p126"/>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71" name="Google Shape;771;p126"/>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9519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contenuto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0D727306-DDBB-4F57-8BCC-77D71DE2C947}"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376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72"/>
        <p:cNvGrpSpPr/>
        <p:nvPr/>
      </p:nvGrpSpPr>
      <p:grpSpPr>
        <a:xfrm>
          <a:off x="0" y="0"/>
          <a:ext cx="0" cy="0"/>
          <a:chOff x="0" y="0"/>
          <a:chExt cx="0" cy="0"/>
        </a:xfrm>
      </p:grpSpPr>
      <p:sp>
        <p:nvSpPr>
          <p:cNvPr id="773" name="Google Shape;773;p127"/>
          <p:cNvSpPr txBox="1">
            <a:spLocks noGrp="1"/>
          </p:cNvSpPr>
          <p:nvPr>
            <p:ph type="title"/>
          </p:nvPr>
        </p:nvSpPr>
        <p:spPr>
          <a:xfrm>
            <a:off x="896212" y="487680"/>
            <a:ext cx="4196434" cy="17068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9B94E"/>
              </a:buClr>
              <a:buSzPts val="3200"/>
              <a:buFont typeface="Calibri"/>
              <a:buNone/>
              <a:defRPr sz="341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4" name="Google Shape;774;p127"/>
          <p:cNvSpPr txBox="1">
            <a:spLocks noGrp="1"/>
          </p:cNvSpPr>
          <p:nvPr>
            <p:ph type="body" idx="1"/>
          </p:nvPr>
        </p:nvSpPr>
        <p:spPr>
          <a:xfrm>
            <a:off x="5531433" y="1053254"/>
            <a:ext cx="6586895" cy="5198533"/>
          </a:xfrm>
          <a:prstGeom prst="rect">
            <a:avLst/>
          </a:prstGeom>
          <a:noFill/>
          <a:ln>
            <a:noFill/>
          </a:ln>
        </p:spPr>
        <p:txBody>
          <a:bodyPr spcFirstLastPara="1" wrap="square" lIns="91425" tIns="45700" rIns="91425" bIns="45700" anchor="t" anchorCtr="0">
            <a:normAutofit/>
          </a:bodyPr>
          <a:lstStyle>
            <a:lvl1pPr marL="487695" lvl="0" indent="-460601" algn="l">
              <a:lnSpc>
                <a:spcPct val="90000"/>
              </a:lnSpc>
              <a:spcBef>
                <a:spcPts val="1067"/>
              </a:spcBef>
              <a:spcAft>
                <a:spcPts val="0"/>
              </a:spcAft>
              <a:buClr>
                <a:schemeClr val="dk1"/>
              </a:buClr>
              <a:buSzPts val="3200"/>
              <a:buFont typeface="Calibri"/>
              <a:buChar char="•"/>
              <a:defRPr sz="3413"/>
            </a:lvl1pPr>
            <a:lvl2pPr marL="975390" lvl="1" indent="-433507" algn="l">
              <a:lnSpc>
                <a:spcPct val="90000"/>
              </a:lnSpc>
              <a:spcBef>
                <a:spcPts val="533"/>
              </a:spcBef>
              <a:spcAft>
                <a:spcPts val="0"/>
              </a:spcAft>
              <a:buSzPts val="2800"/>
              <a:buChar char="o"/>
              <a:defRPr sz="2987"/>
            </a:lvl2pPr>
            <a:lvl3pPr marL="1463086" lvl="2" indent="-406413" algn="l">
              <a:lnSpc>
                <a:spcPct val="90000"/>
              </a:lnSpc>
              <a:spcBef>
                <a:spcPts val="533"/>
              </a:spcBef>
              <a:spcAft>
                <a:spcPts val="0"/>
              </a:spcAft>
              <a:buSzPts val="2400"/>
              <a:buChar char="▪"/>
              <a:defRPr sz="2560"/>
            </a:lvl3pPr>
            <a:lvl4pPr marL="1950781" lvl="3" indent="-379319" algn="l">
              <a:lnSpc>
                <a:spcPct val="90000"/>
              </a:lnSpc>
              <a:spcBef>
                <a:spcPts val="533"/>
              </a:spcBef>
              <a:spcAft>
                <a:spcPts val="0"/>
              </a:spcAft>
              <a:buSzPts val="2000"/>
              <a:buChar char="❖"/>
              <a:defRPr sz="2133"/>
            </a:lvl4pPr>
            <a:lvl5pPr marL="2438476" lvl="4" indent="-379319" algn="l">
              <a:lnSpc>
                <a:spcPct val="90000"/>
              </a:lnSpc>
              <a:spcBef>
                <a:spcPts val="533"/>
              </a:spcBef>
              <a:spcAft>
                <a:spcPts val="0"/>
              </a:spcAft>
              <a:buSzPts val="2000"/>
              <a:buChar char="•"/>
              <a:defRPr sz="2133"/>
            </a:lvl5pPr>
            <a:lvl6pPr marL="2926171" lvl="5" indent="-379319" algn="l">
              <a:lnSpc>
                <a:spcPct val="90000"/>
              </a:lnSpc>
              <a:spcBef>
                <a:spcPts val="533"/>
              </a:spcBef>
              <a:spcAft>
                <a:spcPts val="0"/>
              </a:spcAft>
              <a:buClr>
                <a:schemeClr val="dk1"/>
              </a:buClr>
              <a:buSzPts val="2000"/>
              <a:buChar char="•"/>
              <a:defRPr sz="2133"/>
            </a:lvl6pPr>
            <a:lvl7pPr marL="3413867" lvl="6" indent="-379319" algn="l">
              <a:lnSpc>
                <a:spcPct val="90000"/>
              </a:lnSpc>
              <a:spcBef>
                <a:spcPts val="533"/>
              </a:spcBef>
              <a:spcAft>
                <a:spcPts val="0"/>
              </a:spcAft>
              <a:buClr>
                <a:schemeClr val="dk1"/>
              </a:buClr>
              <a:buSzPts val="2000"/>
              <a:buChar char="•"/>
              <a:defRPr sz="2133"/>
            </a:lvl7pPr>
            <a:lvl8pPr marL="3901562" lvl="7" indent="-379319" algn="l">
              <a:lnSpc>
                <a:spcPct val="90000"/>
              </a:lnSpc>
              <a:spcBef>
                <a:spcPts val="533"/>
              </a:spcBef>
              <a:spcAft>
                <a:spcPts val="0"/>
              </a:spcAft>
              <a:buClr>
                <a:schemeClr val="dk1"/>
              </a:buClr>
              <a:buSzPts val="2000"/>
              <a:buChar char="•"/>
              <a:defRPr sz="2133"/>
            </a:lvl8pPr>
            <a:lvl9pPr marL="4389257" lvl="8" indent="-379319" algn="l">
              <a:lnSpc>
                <a:spcPct val="90000"/>
              </a:lnSpc>
              <a:spcBef>
                <a:spcPts val="533"/>
              </a:spcBef>
              <a:spcAft>
                <a:spcPts val="0"/>
              </a:spcAft>
              <a:buClr>
                <a:schemeClr val="dk1"/>
              </a:buClr>
              <a:buSzPts val="2000"/>
              <a:buChar char="•"/>
              <a:defRPr sz="2133"/>
            </a:lvl9pPr>
          </a:lstStyle>
          <a:p>
            <a:endParaRPr/>
          </a:p>
        </p:txBody>
      </p:sp>
      <p:sp>
        <p:nvSpPr>
          <p:cNvPr id="775" name="Google Shape;775;p127"/>
          <p:cNvSpPr txBox="1">
            <a:spLocks noGrp="1"/>
          </p:cNvSpPr>
          <p:nvPr>
            <p:ph type="body" idx="2"/>
          </p:nvPr>
        </p:nvSpPr>
        <p:spPr>
          <a:xfrm>
            <a:off x="896212" y="2194560"/>
            <a:ext cx="4196434" cy="4065694"/>
          </a:xfrm>
          <a:prstGeom prst="rect">
            <a:avLst/>
          </a:prstGeom>
          <a:noFill/>
          <a:ln>
            <a:noFill/>
          </a:ln>
        </p:spPr>
        <p:txBody>
          <a:bodyPr spcFirstLastPara="1" wrap="square" lIns="91425" tIns="45700" rIns="91425" bIns="45700" anchor="t" anchorCtr="0">
            <a:normAutofit/>
          </a:bodyPr>
          <a:lstStyle>
            <a:lvl1pPr marL="487695" lvl="0" indent="-243848" algn="l">
              <a:lnSpc>
                <a:spcPct val="90000"/>
              </a:lnSpc>
              <a:spcBef>
                <a:spcPts val="1067"/>
              </a:spcBef>
              <a:spcAft>
                <a:spcPts val="0"/>
              </a:spcAft>
              <a:buClr>
                <a:schemeClr val="dk1"/>
              </a:buClr>
              <a:buSzPts val="1600"/>
              <a:buFont typeface="Calibri"/>
              <a:buNone/>
              <a:defRPr sz="1707"/>
            </a:lvl1pPr>
            <a:lvl2pPr marL="975390" lvl="1" indent="-243848" algn="l">
              <a:lnSpc>
                <a:spcPct val="90000"/>
              </a:lnSpc>
              <a:spcBef>
                <a:spcPts val="533"/>
              </a:spcBef>
              <a:spcAft>
                <a:spcPts val="0"/>
              </a:spcAft>
              <a:buSzPts val="1400"/>
              <a:buNone/>
              <a:defRPr sz="1493"/>
            </a:lvl2pPr>
            <a:lvl3pPr marL="1463086" lvl="2" indent="-243848" algn="l">
              <a:lnSpc>
                <a:spcPct val="90000"/>
              </a:lnSpc>
              <a:spcBef>
                <a:spcPts val="533"/>
              </a:spcBef>
              <a:spcAft>
                <a:spcPts val="0"/>
              </a:spcAft>
              <a:buSzPts val="1200"/>
              <a:buNone/>
              <a:defRPr sz="1280"/>
            </a:lvl3pPr>
            <a:lvl4pPr marL="1950781" lvl="3" indent="-243848" algn="l">
              <a:lnSpc>
                <a:spcPct val="90000"/>
              </a:lnSpc>
              <a:spcBef>
                <a:spcPts val="533"/>
              </a:spcBef>
              <a:spcAft>
                <a:spcPts val="0"/>
              </a:spcAft>
              <a:buSzPts val="1000"/>
              <a:buNone/>
              <a:defRPr sz="1067"/>
            </a:lvl4pPr>
            <a:lvl5pPr marL="2438476" lvl="4" indent="-243848" algn="l">
              <a:lnSpc>
                <a:spcPct val="90000"/>
              </a:lnSpc>
              <a:spcBef>
                <a:spcPts val="533"/>
              </a:spcBef>
              <a:spcAft>
                <a:spcPts val="0"/>
              </a:spcAft>
              <a:buSzPts val="1000"/>
              <a:buNone/>
              <a:defRPr sz="1067"/>
            </a:lvl5pPr>
            <a:lvl6pPr marL="2926171" lvl="5" indent="-243848" algn="l">
              <a:lnSpc>
                <a:spcPct val="90000"/>
              </a:lnSpc>
              <a:spcBef>
                <a:spcPts val="533"/>
              </a:spcBef>
              <a:spcAft>
                <a:spcPts val="0"/>
              </a:spcAft>
              <a:buClr>
                <a:schemeClr val="dk1"/>
              </a:buClr>
              <a:buSzPts val="1000"/>
              <a:buNone/>
              <a:defRPr sz="1067"/>
            </a:lvl6pPr>
            <a:lvl7pPr marL="3413867" lvl="6" indent="-243848" algn="l">
              <a:lnSpc>
                <a:spcPct val="90000"/>
              </a:lnSpc>
              <a:spcBef>
                <a:spcPts val="533"/>
              </a:spcBef>
              <a:spcAft>
                <a:spcPts val="0"/>
              </a:spcAft>
              <a:buClr>
                <a:schemeClr val="dk1"/>
              </a:buClr>
              <a:buSzPts val="1000"/>
              <a:buNone/>
              <a:defRPr sz="1067"/>
            </a:lvl7pPr>
            <a:lvl8pPr marL="3901562" lvl="7" indent="-243848" algn="l">
              <a:lnSpc>
                <a:spcPct val="90000"/>
              </a:lnSpc>
              <a:spcBef>
                <a:spcPts val="533"/>
              </a:spcBef>
              <a:spcAft>
                <a:spcPts val="0"/>
              </a:spcAft>
              <a:buClr>
                <a:schemeClr val="dk1"/>
              </a:buClr>
              <a:buSzPts val="1000"/>
              <a:buNone/>
              <a:defRPr sz="1067"/>
            </a:lvl8pPr>
            <a:lvl9pPr marL="4389257" lvl="8" indent="-243848" algn="l">
              <a:lnSpc>
                <a:spcPct val="90000"/>
              </a:lnSpc>
              <a:spcBef>
                <a:spcPts val="533"/>
              </a:spcBef>
              <a:spcAft>
                <a:spcPts val="0"/>
              </a:spcAft>
              <a:buClr>
                <a:schemeClr val="dk1"/>
              </a:buClr>
              <a:buSzPts val="1000"/>
              <a:buNone/>
              <a:defRPr sz="1067"/>
            </a:lvl9pPr>
          </a:lstStyle>
          <a:p>
            <a:endParaRPr/>
          </a:p>
        </p:txBody>
      </p:sp>
      <p:sp>
        <p:nvSpPr>
          <p:cNvPr id="776" name="Google Shape;776;p127"/>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77" name="Google Shape;777;p12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78" name="Google Shape;778;p1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79" name="Google Shape;779;p1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80" name="Google Shape;780;p127"/>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81" name="Google Shape;781;p127"/>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96472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82"/>
        <p:cNvGrpSpPr/>
        <p:nvPr/>
      </p:nvGrpSpPr>
      <p:grpSpPr>
        <a:xfrm>
          <a:off x="0" y="0"/>
          <a:ext cx="0" cy="0"/>
          <a:chOff x="0" y="0"/>
          <a:chExt cx="0" cy="0"/>
        </a:xfrm>
      </p:grpSpPr>
      <p:sp>
        <p:nvSpPr>
          <p:cNvPr id="783" name="Google Shape;783;p128"/>
          <p:cNvSpPr txBox="1">
            <a:spLocks noGrp="1"/>
          </p:cNvSpPr>
          <p:nvPr>
            <p:ph type="title"/>
          </p:nvPr>
        </p:nvSpPr>
        <p:spPr>
          <a:xfrm>
            <a:off x="896212" y="487680"/>
            <a:ext cx="4196434" cy="17068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9B94E"/>
              </a:buClr>
              <a:buSzPts val="3200"/>
              <a:buFont typeface="Calibri"/>
              <a:buNone/>
              <a:defRPr sz="341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4" name="Google Shape;784;p128"/>
          <p:cNvSpPr>
            <a:spLocks noGrp="1"/>
          </p:cNvSpPr>
          <p:nvPr>
            <p:ph type="pic" idx="2"/>
          </p:nvPr>
        </p:nvSpPr>
        <p:spPr>
          <a:xfrm>
            <a:off x="5531433" y="1053254"/>
            <a:ext cx="6586895" cy="5198533"/>
          </a:xfrm>
          <a:prstGeom prst="rect">
            <a:avLst/>
          </a:prstGeom>
          <a:noFill/>
          <a:ln>
            <a:noFill/>
          </a:ln>
        </p:spPr>
      </p:sp>
      <p:sp>
        <p:nvSpPr>
          <p:cNvPr id="785" name="Google Shape;785;p128"/>
          <p:cNvSpPr txBox="1">
            <a:spLocks noGrp="1"/>
          </p:cNvSpPr>
          <p:nvPr>
            <p:ph type="body" idx="1"/>
          </p:nvPr>
        </p:nvSpPr>
        <p:spPr>
          <a:xfrm>
            <a:off x="896212" y="2194560"/>
            <a:ext cx="4196434" cy="4065694"/>
          </a:xfrm>
          <a:prstGeom prst="rect">
            <a:avLst/>
          </a:prstGeom>
          <a:noFill/>
          <a:ln>
            <a:noFill/>
          </a:ln>
        </p:spPr>
        <p:txBody>
          <a:bodyPr spcFirstLastPara="1" wrap="square" lIns="91425" tIns="45700" rIns="91425" bIns="45700" anchor="t" anchorCtr="0">
            <a:normAutofit/>
          </a:bodyPr>
          <a:lstStyle>
            <a:lvl1pPr marL="487695" lvl="0" indent="-243848" algn="l">
              <a:lnSpc>
                <a:spcPct val="90000"/>
              </a:lnSpc>
              <a:spcBef>
                <a:spcPts val="1067"/>
              </a:spcBef>
              <a:spcAft>
                <a:spcPts val="0"/>
              </a:spcAft>
              <a:buClr>
                <a:schemeClr val="dk1"/>
              </a:buClr>
              <a:buSzPts val="1600"/>
              <a:buFont typeface="Calibri"/>
              <a:buNone/>
              <a:defRPr sz="1707"/>
            </a:lvl1pPr>
            <a:lvl2pPr marL="975390" lvl="1" indent="-243848" algn="l">
              <a:lnSpc>
                <a:spcPct val="90000"/>
              </a:lnSpc>
              <a:spcBef>
                <a:spcPts val="533"/>
              </a:spcBef>
              <a:spcAft>
                <a:spcPts val="0"/>
              </a:spcAft>
              <a:buSzPts val="1400"/>
              <a:buNone/>
              <a:defRPr sz="1493"/>
            </a:lvl2pPr>
            <a:lvl3pPr marL="1463086" lvl="2" indent="-243848" algn="l">
              <a:lnSpc>
                <a:spcPct val="90000"/>
              </a:lnSpc>
              <a:spcBef>
                <a:spcPts val="533"/>
              </a:spcBef>
              <a:spcAft>
                <a:spcPts val="0"/>
              </a:spcAft>
              <a:buSzPts val="1200"/>
              <a:buNone/>
              <a:defRPr sz="1280"/>
            </a:lvl3pPr>
            <a:lvl4pPr marL="1950781" lvl="3" indent="-243848" algn="l">
              <a:lnSpc>
                <a:spcPct val="90000"/>
              </a:lnSpc>
              <a:spcBef>
                <a:spcPts val="533"/>
              </a:spcBef>
              <a:spcAft>
                <a:spcPts val="0"/>
              </a:spcAft>
              <a:buSzPts val="1000"/>
              <a:buNone/>
              <a:defRPr sz="1067"/>
            </a:lvl4pPr>
            <a:lvl5pPr marL="2438476" lvl="4" indent="-243848" algn="l">
              <a:lnSpc>
                <a:spcPct val="90000"/>
              </a:lnSpc>
              <a:spcBef>
                <a:spcPts val="533"/>
              </a:spcBef>
              <a:spcAft>
                <a:spcPts val="0"/>
              </a:spcAft>
              <a:buSzPts val="1000"/>
              <a:buNone/>
              <a:defRPr sz="1067"/>
            </a:lvl5pPr>
            <a:lvl6pPr marL="2926171" lvl="5" indent="-243848" algn="l">
              <a:lnSpc>
                <a:spcPct val="90000"/>
              </a:lnSpc>
              <a:spcBef>
                <a:spcPts val="533"/>
              </a:spcBef>
              <a:spcAft>
                <a:spcPts val="0"/>
              </a:spcAft>
              <a:buClr>
                <a:schemeClr val="dk1"/>
              </a:buClr>
              <a:buSzPts val="1000"/>
              <a:buNone/>
              <a:defRPr sz="1067"/>
            </a:lvl6pPr>
            <a:lvl7pPr marL="3413867" lvl="6" indent="-243848" algn="l">
              <a:lnSpc>
                <a:spcPct val="90000"/>
              </a:lnSpc>
              <a:spcBef>
                <a:spcPts val="533"/>
              </a:spcBef>
              <a:spcAft>
                <a:spcPts val="0"/>
              </a:spcAft>
              <a:buClr>
                <a:schemeClr val="dk1"/>
              </a:buClr>
              <a:buSzPts val="1000"/>
              <a:buNone/>
              <a:defRPr sz="1067"/>
            </a:lvl7pPr>
            <a:lvl8pPr marL="3901562" lvl="7" indent="-243848" algn="l">
              <a:lnSpc>
                <a:spcPct val="90000"/>
              </a:lnSpc>
              <a:spcBef>
                <a:spcPts val="533"/>
              </a:spcBef>
              <a:spcAft>
                <a:spcPts val="0"/>
              </a:spcAft>
              <a:buClr>
                <a:schemeClr val="dk1"/>
              </a:buClr>
              <a:buSzPts val="1000"/>
              <a:buNone/>
              <a:defRPr sz="1067"/>
            </a:lvl8pPr>
            <a:lvl9pPr marL="4389257" lvl="8" indent="-243848" algn="l">
              <a:lnSpc>
                <a:spcPct val="90000"/>
              </a:lnSpc>
              <a:spcBef>
                <a:spcPts val="533"/>
              </a:spcBef>
              <a:spcAft>
                <a:spcPts val="0"/>
              </a:spcAft>
              <a:buClr>
                <a:schemeClr val="dk1"/>
              </a:buClr>
              <a:buSzPts val="1000"/>
              <a:buNone/>
              <a:defRPr sz="1067"/>
            </a:lvl9pPr>
          </a:lstStyle>
          <a:p>
            <a:endParaRPr/>
          </a:p>
        </p:txBody>
      </p:sp>
      <p:sp>
        <p:nvSpPr>
          <p:cNvPr id="786" name="Google Shape;786;p128"/>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87" name="Google Shape;787;p1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88" name="Google Shape;788;p1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89" name="Google Shape;789;p12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90" name="Google Shape;790;p128"/>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91" name="Google Shape;791;p128"/>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67288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92"/>
        <p:cNvGrpSpPr/>
        <p:nvPr/>
      </p:nvGrpSpPr>
      <p:grpSpPr>
        <a:xfrm>
          <a:off x="0" y="0"/>
          <a:ext cx="0" cy="0"/>
          <a:chOff x="0" y="0"/>
          <a:chExt cx="0" cy="0"/>
        </a:xfrm>
      </p:grpSpPr>
      <p:sp>
        <p:nvSpPr>
          <p:cNvPr id="793" name="Google Shape;793;p129"/>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4" name="Google Shape;794;p129"/>
          <p:cNvSpPr txBox="1">
            <a:spLocks noGrp="1"/>
          </p:cNvSpPr>
          <p:nvPr>
            <p:ph type="body" idx="1"/>
          </p:nvPr>
        </p:nvSpPr>
        <p:spPr>
          <a:xfrm rot="5400000">
            <a:off x="4190411" y="-1559369"/>
            <a:ext cx="4852236" cy="11444024"/>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795" name="Google Shape;795;p129"/>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796" name="Google Shape;796;p1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97" name="Google Shape;797;p1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98" name="Google Shape;798;p1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99" name="Google Shape;799;p129"/>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800" name="Google Shape;800;p129"/>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72941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1"/>
        <p:cNvGrpSpPr/>
        <p:nvPr/>
      </p:nvGrpSpPr>
      <p:grpSpPr>
        <a:xfrm>
          <a:off x="0" y="0"/>
          <a:ext cx="0" cy="0"/>
          <a:chOff x="0" y="0"/>
          <a:chExt cx="0" cy="0"/>
        </a:xfrm>
      </p:grpSpPr>
      <p:sp>
        <p:nvSpPr>
          <p:cNvPr id="802" name="Google Shape;802;p130"/>
          <p:cNvSpPr txBox="1">
            <a:spLocks noGrp="1"/>
          </p:cNvSpPr>
          <p:nvPr>
            <p:ph type="title"/>
          </p:nvPr>
        </p:nvSpPr>
        <p:spPr>
          <a:xfrm rot="5400000">
            <a:off x="7614222" y="2086349"/>
            <a:ext cx="6199294" cy="28055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3" name="Google Shape;803;p130"/>
          <p:cNvSpPr txBox="1">
            <a:spLocks noGrp="1"/>
          </p:cNvSpPr>
          <p:nvPr>
            <p:ph type="body" idx="1"/>
          </p:nvPr>
        </p:nvSpPr>
        <p:spPr>
          <a:xfrm rot="5400000">
            <a:off x="1921844" y="-637860"/>
            <a:ext cx="6199294" cy="8253948"/>
          </a:xfrm>
          <a:prstGeom prst="rect">
            <a:avLst/>
          </a:prstGeom>
          <a:noFill/>
          <a:ln>
            <a:noFill/>
          </a:ln>
        </p:spPr>
        <p:txBody>
          <a:bodyPr spcFirstLastPara="1" wrap="square" lIns="91425" tIns="45700" rIns="91425" bIns="45700" anchor="t" anchorCtr="0">
            <a:norm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804" name="Google Shape;804;p130"/>
          <p:cNvSpPr txBox="1">
            <a:spLocks noGrp="1"/>
          </p:cNvSpPr>
          <p:nvPr>
            <p:ph type="dt" idx="10"/>
          </p:nvPr>
        </p:nvSpPr>
        <p:spPr>
          <a:xfrm>
            <a:off x="894517" y="6854000"/>
            <a:ext cx="1521840" cy="3894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92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pic>
        <p:nvPicPr>
          <p:cNvPr id="805" name="Google Shape;805;p13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806" name="Google Shape;806;p1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807" name="Google Shape;807;p1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808" name="Google Shape;808;p130"/>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809" name="Google Shape;809;p130"/>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07"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01906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C538-0E24-0985-B62E-1D4F7F371631}"/>
              </a:ext>
            </a:extLst>
          </p:cNvPr>
          <p:cNvSpPr>
            <a:spLocks noGrp="1"/>
          </p:cNvSpPr>
          <p:nvPr>
            <p:ph type="ctrTitle"/>
          </p:nvPr>
        </p:nvSpPr>
        <p:spPr>
          <a:xfrm>
            <a:off x="1626394" y="1197187"/>
            <a:ext cx="9758363" cy="2546773"/>
          </a:xfrm>
        </p:spPr>
        <p:txBody>
          <a:bodyPr anchor="b"/>
          <a:lstStyle>
            <a:lvl1pPr algn="ctr">
              <a:defRPr sz="6400"/>
            </a:lvl1pPr>
          </a:lstStyle>
          <a:p>
            <a:r>
              <a:rPr lang="en-US"/>
              <a:t>Click to edit Master title style</a:t>
            </a:r>
            <a:endParaRPr lang="it-IT"/>
          </a:p>
        </p:txBody>
      </p:sp>
      <p:sp>
        <p:nvSpPr>
          <p:cNvPr id="3" name="Subtitle 2">
            <a:extLst>
              <a:ext uri="{FF2B5EF4-FFF2-40B4-BE49-F238E27FC236}">
                <a16:creationId xmlns:a16="http://schemas.microsoft.com/office/drawing/2014/main" id="{2ED8B948-EEAD-5D20-3FC8-6E449DA05C82}"/>
              </a:ext>
            </a:extLst>
          </p:cNvPr>
          <p:cNvSpPr>
            <a:spLocks noGrp="1"/>
          </p:cNvSpPr>
          <p:nvPr>
            <p:ph type="subTitle" idx="1"/>
          </p:nvPr>
        </p:nvSpPr>
        <p:spPr>
          <a:xfrm>
            <a:off x="1626394" y="3842173"/>
            <a:ext cx="9758363" cy="1766147"/>
          </a:xfrm>
        </p:spPr>
        <p:txBody>
          <a:bodyPr/>
          <a:lstStyle>
            <a:lvl1pPr marL="0" indent="0" algn="ctr">
              <a:buNone/>
              <a:defRPr sz="2560"/>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B132F31-93DA-D4F6-175C-4C0F51055AC1}"/>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A2B4B271-193D-97D1-A3C0-C73C4EC5FE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4388525-F662-011A-BBFD-A00300339AB1}"/>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1996203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C91D-7F62-B63E-5726-1CF405BEA1D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58B5D76-8C31-C6B7-475D-A722F7488E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8CE4C55-6BCE-6829-B37F-655F957AF580}"/>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2DD91978-C4FA-42E1-9AC8-4F96515FD0F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3C2A989-21C8-4439-08AF-66C057E03292}"/>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2734481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F2DB-3748-83E5-29BA-D501DD0C00F3}"/>
              </a:ext>
            </a:extLst>
          </p:cNvPr>
          <p:cNvSpPr>
            <a:spLocks noGrp="1"/>
          </p:cNvSpPr>
          <p:nvPr>
            <p:ph type="title"/>
          </p:nvPr>
        </p:nvSpPr>
        <p:spPr>
          <a:xfrm>
            <a:off x="887741" y="1823722"/>
            <a:ext cx="11222117" cy="3042920"/>
          </a:xfrm>
        </p:spPr>
        <p:txBody>
          <a:bodyPr anchor="b"/>
          <a:lstStyle>
            <a:lvl1pPr>
              <a:defRPr sz="64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88DE4897-4B72-F248-BA4A-13548D9C3D3E}"/>
              </a:ext>
            </a:extLst>
          </p:cNvPr>
          <p:cNvSpPr>
            <a:spLocks noGrp="1"/>
          </p:cNvSpPr>
          <p:nvPr>
            <p:ph type="body" idx="1"/>
          </p:nvPr>
        </p:nvSpPr>
        <p:spPr>
          <a:xfrm>
            <a:off x="887741" y="4895428"/>
            <a:ext cx="11222117" cy="1600199"/>
          </a:xfrm>
        </p:spPr>
        <p:txBody>
          <a:bodyPr/>
          <a:lstStyle>
            <a:lvl1pPr marL="0" indent="0">
              <a:buNone/>
              <a:defRPr sz="2560">
                <a:solidFill>
                  <a:schemeClr val="tx1">
                    <a:tint val="82000"/>
                  </a:schemeClr>
                </a:solidFill>
              </a:defRPr>
            </a:lvl1pPr>
            <a:lvl2pPr marL="487672" indent="0">
              <a:buNone/>
              <a:defRPr sz="2133">
                <a:solidFill>
                  <a:schemeClr val="tx1">
                    <a:tint val="82000"/>
                  </a:schemeClr>
                </a:solidFill>
              </a:defRPr>
            </a:lvl2pPr>
            <a:lvl3pPr marL="975345" indent="0">
              <a:buNone/>
              <a:defRPr sz="1920">
                <a:solidFill>
                  <a:schemeClr val="tx1">
                    <a:tint val="82000"/>
                  </a:schemeClr>
                </a:solidFill>
              </a:defRPr>
            </a:lvl3pPr>
            <a:lvl4pPr marL="1463017" indent="0">
              <a:buNone/>
              <a:defRPr sz="1707">
                <a:solidFill>
                  <a:schemeClr val="tx1">
                    <a:tint val="82000"/>
                  </a:schemeClr>
                </a:solidFill>
              </a:defRPr>
            </a:lvl4pPr>
            <a:lvl5pPr marL="1950690" indent="0">
              <a:buNone/>
              <a:defRPr sz="1707">
                <a:solidFill>
                  <a:schemeClr val="tx1">
                    <a:tint val="82000"/>
                  </a:schemeClr>
                </a:solidFill>
              </a:defRPr>
            </a:lvl5pPr>
            <a:lvl6pPr marL="2438362" indent="0">
              <a:buNone/>
              <a:defRPr sz="1707">
                <a:solidFill>
                  <a:schemeClr val="tx1">
                    <a:tint val="82000"/>
                  </a:schemeClr>
                </a:solidFill>
              </a:defRPr>
            </a:lvl6pPr>
            <a:lvl7pPr marL="2926034" indent="0">
              <a:buNone/>
              <a:defRPr sz="1707">
                <a:solidFill>
                  <a:schemeClr val="tx1">
                    <a:tint val="82000"/>
                  </a:schemeClr>
                </a:solidFill>
              </a:defRPr>
            </a:lvl7pPr>
            <a:lvl8pPr marL="3413707" indent="0">
              <a:buNone/>
              <a:defRPr sz="1707">
                <a:solidFill>
                  <a:schemeClr val="tx1">
                    <a:tint val="82000"/>
                  </a:schemeClr>
                </a:solidFill>
              </a:defRPr>
            </a:lvl8pPr>
            <a:lvl9pPr marL="3901379" indent="0">
              <a:buNone/>
              <a:defRPr sz="1707">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625B7-BBEF-FA17-8974-81DB35A2F305}"/>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09F31D85-5945-A5FC-0130-C337A5882D1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2ACD02E-6941-CB28-C25E-8BBCC3B5DE8F}"/>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2535671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D1DF-53D3-A019-36F6-8D882E2D04D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2AB45C3-1A98-8772-1836-C1CAFC1A6D44}"/>
              </a:ext>
            </a:extLst>
          </p:cNvPr>
          <p:cNvSpPr>
            <a:spLocks noGrp="1"/>
          </p:cNvSpPr>
          <p:nvPr>
            <p:ph sz="half" idx="1"/>
          </p:nvPr>
        </p:nvSpPr>
        <p:spPr>
          <a:xfrm>
            <a:off x="894516" y="1947334"/>
            <a:ext cx="5529739" cy="464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9E421129-ADD0-1C58-0280-2E45AD822A44}"/>
              </a:ext>
            </a:extLst>
          </p:cNvPr>
          <p:cNvSpPr>
            <a:spLocks noGrp="1"/>
          </p:cNvSpPr>
          <p:nvPr>
            <p:ph sz="half" idx="2"/>
          </p:nvPr>
        </p:nvSpPr>
        <p:spPr>
          <a:xfrm>
            <a:off x="6586895" y="1947334"/>
            <a:ext cx="5529739" cy="464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C1ACCC6C-6C0E-0DF5-C587-93E924BFDC71}"/>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6" name="Footer Placeholder 5">
            <a:extLst>
              <a:ext uri="{FF2B5EF4-FFF2-40B4-BE49-F238E27FC236}">
                <a16:creationId xmlns:a16="http://schemas.microsoft.com/office/drawing/2014/main" id="{B0123D90-6DF8-FEA2-0039-AADC70A23EF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3E69640-DF1C-CDDB-C82D-733433B7FF7B}"/>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2993395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C36D-B069-E101-2654-2C8D659AF7F3}"/>
              </a:ext>
            </a:extLst>
          </p:cNvPr>
          <p:cNvSpPr>
            <a:spLocks noGrp="1"/>
          </p:cNvSpPr>
          <p:nvPr>
            <p:ph type="title"/>
          </p:nvPr>
        </p:nvSpPr>
        <p:spPr>
          <a:xfrm>
            <a:off x="896211" y="389467"/>
            <a:ext cx="11222117" cy="1413934"/>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3FFCEE9-E2B7-AC4F-6B1F-339831A00E33}"/>
              </a:ext>
            </a:extLst>
          </p:cNvPr>
          <p:cNvSpPr>
            <a:spLocks noGrp="1"/>
          </p:cNvSpPr>
          <p:nvPr>
            <p:ph type="body" idx="1"/>
          </p:nvPr>
        </p:nvSpPr>
        <p:spPr>
          <a:xfrm>
            <a:off x="896213" y="1793240"/>
            <a:ext cx="5504325" cy="878839"/>
          </a:xfrm>
        </p:spPr>
        <p:txBody>
          <a:bodyPr anchor="b"/>
          <a:lstStyle>
            <a:lvl1pPr marL="0" indent="0">
              <a:buNone/>
              <a:defRPr sz="2560" b="1"/>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57B5B7E9-5D42-6473-C2DC-BD57EB972A35}"/>
              </a:ext>
            </a:extLst>
          </p:cNvPr>
          <p:cNvSpPr>
            <a:spLocks noGrp="1"/>
          </p:cNvSpPr>
          <p:nvPr>
            <p:ph sz="half" idx="2"/>
          </p:nvPr>
        </p:nvSpPr>
        <p:spPr>
          <a:xfrm>
            <a:off x="896213" y="2672080"/>
            <a:ext cx="5504325"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C91FA1EA-17F9-A4D1-E47C-5DD4E06070AF}"/>
              </a:ext>
            </a:extLst>
          </p:cNvPr>
          <p:cNvSpPr>
            <a:spLocks noGrp="1"/>
          </p:cNvSpPr>
          <p:nvPr>
            <p:ph type="body" sz="quarter" idx="3"/>
          </p:nvPr>
        </p:nvSpPr>
        <p:spPr>
          <a:xfrm>
            <a:off x="6586896" y="1793240"/>
            <a:ext cx="5531433" cy="878839"/>
          </a:xfrm>
        </p:spPr>
        <p:txBody>
          <a:bodyPr anchor="b"/>
          <a:lstStyle>
            <a:lvl1pPr marL="0" indent="0">
              <a:buNone/>
              <a:defRPr sz="2560" b="1"/>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CAF257E0-5311-DE68-8073-AFE97730B2A7}"/>
              </a:ext>
            </a:extLst>
          </p:cNvPr>
          <p:cNvSpPr>
            <a:spLocks noGrp="1"/>
          </p:cNvSpPr>
          <p:nvPr>
            <p:ph sz="quarter" idx="4"/>
          </p:nvPr>
        </p:nvSpPr>
        <p:spPr>
          <a:xfrm>
            <a:off x="6586896" y="2672080"/>
            <a:ext cx="5531433"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CB3F33C-0F86-F5D4-8D97-19E305E4C9EE}"/>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8" name="Footer Placeholder 7">
            <a:extLst>
              <a:ext uri="{FF2B5EF4-FFF2-40B4-BE49-F238E27FC236}">
                <a16:creationId xmlns:a16="http://schemas.microsoft.com/office/drawing/2014/main" id="{DF9C586A-D643-4DC4-B529-295CAC1A4939}"/>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91F3983F-278F-EF94-D632-EA62897AE378}"/>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3334938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8DC7-332D-2D36-33A2-8043D72B5054}"/>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C0E59D40-BD76-5195-7DB2-91B02923BADC}"/>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4" name="Footer Placeholder 3">
            <a:extLst>
              <a:ext uri="{FF2B5EF4-FFF2-40B4-BE49-F238E27FC236}">
                <a16:creationId xmlns:a16="http://schemas.microsoft.com/office/drawing/2014/main" id="{B50C2DD5-39C2-E898-80D8-774D9EE08B5C}"/>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49AAD5A-6F17-4E60-342F-7A097D7EA07C}"/>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107257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99761" y="3657601"/>
            <a:ext cx="10411631" cy="2519679"/>
          </a:xfrm>
        </p:spPr>
        <p:txBody>
          <a:bodyPr rtlCol="0" anchor="b">
            <a:normAutofit/>
          </a:bodyPr>
          <a:lstStyle>
            <a:lvl1pPr algn="l">
              <a:defRPr sz="4693" b="0" cap="all"/>
            </a:lvl1pPr>
          </a:lstStyle>
          <a:p>
            <a:pPr rtl="0"/>
            <a:r>
              <a:rPr lang="en-US" noProof="0"/>
              <a:t>Click to edit Master title style</a:t>
            </a:r>
            <a:endParaRPr lang="it-IT" noProof="0"/>
          </a:p>
        </p:txBody>
      </p:sp>
      <p:sp>
        <p:nvSpPr>
          <p:cNvPr id="3" name="Segnaposto testo 2"/>
          <p:cNvSpPr>
            <a:spLocks noGrp="1"/>
          </p:cNvSpPr>
          <p:nvPr>
            <p:ph type="body" idx="1" hasCustomPrompt="1"/>
          </p:nvPr>
        </p:nvSpPr>
        <p:spPr>
          <a:xfrm>
            <a:off x="1294996" y="731522"/>
            <a:ext cx="8382874" cy="1219199"/>
          </a:xfrm>
        </p:spPr>
        <p:txBody>
          <a:bodyPr rtlCol="0" anchor="t"/>
          <a:lstStyle>
            <a:lvl1pPr marL="0" indent="0">
              <a:spcBef>
                <a:spcPts val="0"/>
              </a:spcBef>
              <a:buNone/>
              <a:defRPr sz="2133">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rtl="0"/>
            <a:r>
              <a:rPr lang="it-IT" noProof="0"/>
              <a:t>Fare clic per modificare lo stile del titolo</a:t>
            </a:r>
          </a:p>
        </p:txBody>
      </p:sp>
      <p:sp>
        <p:nvSpPr>
          <p:cNvPr id="5" name="Segnaposto piè di pagina 4"/>
          <p:cNvSpPr>
            <a:spLocks noGrp="1"/>
          </p:cNvSpPr>
          <p:nvPr>
            <p:ph type="ftr" sz="quarter" idx="11"/>
          </p:nvPr>
        </p:nvSpPr>
        <p:spPr/>
        <p:txBody>
          <a:bodyPr rtlCol="0"/>
          <a:lstStyle/>
          <a:p>
            <a:pPr rtl="0"/>
            <a:r>
              <a:rPr lang="it-IT" noProof="0"/>
              <a:t>Aggiungere un piè di pagina</a:t>
            </a:r>
          </a:p>
        </p:txBody>
      </p:sp>
      <p:sp>
        <p:nvSpPr>
          <p:cNvPr id="4" name="Segnaposto data 3"/>
          <p:cNvSpPr>
            <a:spLocks noGrp="1"/>
          </p:cNvSpPr>
          <p:nvPr>
            <p:ph type="dt" sz="half" idx="10"/>
          </p:nvPr>
        </p:nvSpPr>
        <p:spPr/>
        <p:txBody>
          <a:bodyPr rtlCol="0"/>
          <a:lstStyle/>
          <a:p>
            <a:pPr rtl="0"/>
            <a:fld id="{54139E9C-0D23-4C94-BC93-4914147DF68D}" type="datetime1">
              <a:rPr lang="it-IT" noProof="0" smtClean="0"/>
              <a:t>23/08/2024</a:t>
            </a:fld>
            <a:endParaRPr lang="it-IT" noProof="0"/>
          </a:p>
        </p:txBody>
      </p:sp>
      <p:sp>
        <p:nvSpPr>
          <p:cNvPr id="6" name="Segnaposto numero diapositiva 5"/>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03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7D222-4EC4-9D58-74B0-FFE5E7E46F1E}"/>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3" name="Footer Placeholder 2">
            <a:extLst>
              <a:ext uri="{FF2B5EF4-FFF2-40B4-BE49-F238E27FC236}">
                <a16:creationId xmlns:a16="http://schemas.microsoft.com/office/drawing/2014/main" id="{08DEFE34-DCE3-0EBE-429D-C471C939FE8A}"/>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DCF9771E-B1CC-77B0-0E70-F6DA221B5E4A}"/>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1138733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C261-3723-69BE-EAAF-DC260A5CD33E}"/>
              </a:ext>
            </a:extLst>
          </p:cNvPr>
          <p:cNvSpPr>
            <a:spLocks noGrp="1"/>
          </p:cNvSpPr>
          <p:nvPr>
            <p:ph type="title"/>
          </p:nvPr>
        </p:nvSpPr>
        <p:spPr>
          <a:xfrm>
            <a:off x="896211" y="487680"/>
            <a:ext cx="4196435" cy="1706880"/>
          </a:xfrm>
        </p:spPr>
        <p:txBody>
          <a:bodyPr anchor="b"/>
          <a:lstStyle>
            <a:lvl1pPr>
              <a:defRPr sz="3413"/>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DD61C947-1D70-8A92-6E81-1220EF1C3FEA}"/>
              </a:ext>
            </a:extLst>
          </p:cNvPr>
          <p:cNvSpPr>
            <a:spLocks noGrp="1"/>
          </p:cNvSpPr>
          <p:nvPr>
            <p:ph idx="1"/>
          </p:nvPr>
        </p:nvSpPr>
        <p:spPr>
          <a:xfrm>
            <a:off x="5531433" y="1053254"/>
            <a:ext cx="6586895" cy="5198534"/>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57B4D822-29A7-FCC5-AE4E-ABBC7034862C}"/>
              </a:ext>
            </a:extLst>
          </p:cNvPr>
          <p:cNvSpPr>
            <a:spLocks noGrp="1"/>
          </p:cNvSpPr>
          <p:nvPr>
            <p:ph type="body" sz="half" idx="2"/>
          </p:nvPr>
        </p:nvSpPr>
        <p:spPr>
          <a:xfrm>
            <a:off x="896211" y="2194561"/>
            <a:ext cx="4196435" cy="4065694"/>
          </a:xfrm>
        </p:spPr>
        <p:txBody>
          <a:bodyPr/>
          <a:lstStyle>
            <a:lvl1pPr marL="0" indent="0">
              <a:buNone/>
              <a:defRPr sz="1707"/>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C015A153-92F2-8D53-7054-05B2BEEC7541}"/>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6" name="Footer Placeholder 5">
            <a:extLst>
              <a:ext uri="{FF2B5EF4-FFF2-40B4-BE49-F238E27FC236}">
                <a16:creationId xmlns:a16="http://schemas.microsoft.com/office/drawing/2014/main" id="{C1DD2168-990C-FAD8-C017-B1F87C1418D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75FD132-7684-4DA1-1B04-20FE29FD2D34}"/>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2033355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7F26-6078-F2E9-C85B-11A1E0368640}"/>
              </a:ext>
            </a:extLst>
          </p:cNvPr>
          <p:cNvSpPr>
            <a:spLocks noGrp="1"/>
          </p:cNvSpPr>
          <p:nvPr>
            <p:ph type="title"/>
          </p:nvPr>
        </p:nvSpPr>
        <p:spPr>
          <a:xfrm>
            <a:off x="896211" y="487680"/>
            <a:ext cx="4196435" cy="1706880"/>
          </a:xfrm>
        </p:spPr>
        <p:txBody>
          <a:bodyPr anchor="b"/>
          <a:lstStyle>
            <a:lvl1pPr>
              <a:defRPr sz="3413"/>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B436FA95-2070-E358-F4F9-B01436F4380C}"/>
              </a:ext>
            </a:extLst>
          </p:cNvPr>
          <p:cNvSpPr>
            <a:spLocks noGrp="1"/>
          </p:cNvSpPr>
          <p:nvPr>
            <p:ph type="pic" idx="1"/>
          </p:nvPr>
        </p:nvSpPr>
        <p:spPr>
          <a:xfrm>
            <a:off x="5531433" y="1053254"/>
            <a:ext cx="6586895" cy="5198534"/>
          </a:xfrm>
        </p:spPr>
        <p:txBody>
          <a:bodyPr/>
          <a:lstStyle>
            <a:lvl1pPr marL="0" indent="0">
              <a:buNone/>
              <a:defRPr sz="3413"/>
            </a:lvl1pPr>
            <a:lvl2pPr marL="487672" indent="0">
              <a:buNone/>
              <a:defRPr sz="2987"/>
            </a:lvl2pPr>
            <a:lvl3pPr marL="975345" indent="0">
              <a:buNone/>
              <a:defRPr sz="2560"/>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endParaRPr lang="it-IT"/>
          </a:p>
        </p:txBody>
      </p:sp>
      <p:sp>
        <p:nvSpPr>
          <p:cNvPr id="4" name="Text Placeholder 3">
            <a:extLst>
              <a:ext uri="{FF2B5EF4-FFF2-40B4-BE49-F238E27FC236}">
                <a16:creationId xmlns:a16="http://schemas.microsoft.com/office/drawing/2014/main" id="{7D96120E-9566-DD13-8137-54000E1E88E0}"/>
              </a:ext>
            </a:extLst>
          </p:cNvPr>
          <p:cNvSpPr>
            <a:spLocks noGrp="1"/>
          </p:cNvSpPr>
          <p:nvPr>
            <p:ph type="body" sz="half" idx="2"/>
          </p:nvPr>
        </p:nvSpPr>
        <p:spPr>
          <a:xfrm>
            <a:off x="896211" y="2194561"/>
            <a:ext cx="4196435" cy="4065694"/>
          </a:xfrm>
        </p:spPr>
        <p:txBody>
          <a:bodyPr/>
          <a:lstStyle>
            <a:lvl1pPr marL="0" indent="0">
              <a:buNone/>
              <a:defRPr sz="1707"/>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4DACB939-5C4B-8D94-FC23-226E9FA61CAD}"/>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6" name="Footer Placeholder 5">
            <a:extLst>
              <a:ext uri="{FF2B5EF4-FFF2-40B4-BE49-F238E27FC236}">
                <a16:creationId xmlns:a16="http://schemas.microsoft.com/office/drawing/2014/main" id="{6A0E62B1-BE37-0FDD-FA80-EB8CF8025EA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E6E02CA-6132-8746-20B7-19F823A70084}"/>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60196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347B-E2A0-3DA3-DE92-3A4F7E6A4B2F}"/>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7EF0A0D-147C-BCBE-1320-B2401FACC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C800B16-83EF-F756-DA74-FB0D4983F966}"/>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B8CD518E-2747-C758-9C85-42599D068FD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B4B9D3C-E014-053D-47F3-726CCF7C0EAB}"/>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4114714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49A1B-D2FC-7310-CE68-5CB81BD4F121}"/>
              </a:ext>
            </a:extLst>
          </p:cNvPr>
          <p:cNvSpPr>
            <a:spLocks noGrp="1"/>
          </p:cNvSpPr>
          <p:nvPr>
            <p:ph type="title" orient="vert"/>
          </p:nvPr>
        </p:nvSpPr>
        <p:spPr>
          <a:xfrm>
            <a:off x="9311105" y="389468"/>
            <a:ext cx="2805529" cy="6199295"/>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0B9B07B-CA51-1E49-3938-BCBA69401D47}"/>
              </a:ext>
            </a:extLst>
          </p:cNvPr>
          <p:cNvSpPr>
            <a:spLocks noGrp="1"/>
          </p:cNvSpPr>
          <p:nvPr>
            <p:ph type="body" orient="vert" idx="1"/>
          </p:nvPr>
        </p:nvSpPr>
        <p:spPr>
          <a:xfrm>
            <a:off x="894517" y="389468"/>
            <a:ext cx="8253948" cy="6199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F3B209E-327E-5912-B3F5-185A11521D34}"/>
              </a:ext>
            </a:extLst>
          </p:cNvPr>
          <p:cNvSpPr>
            <a:spLocks noGrp="1"/>
          </p:cNvSpPr>
          <p:nvPr>
            <p:ph type="dt" sz="half" idx="10"/>
          </p:nvPr>
        </p:nvSpPr>
        <p:spPr/>
        <p:txBody>
          <a:body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42C1576B-30F8-6D2E-621F-F9930F70562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1CFB170-57D6-0211-DEC8-4D9EC2F36160}"/>
              </a:ext>
            </a:extLst>
          </p:cNvPr>
          <p:cNvSpPr>
            <a:spLocks noGrp="1"/>
          </p:cNvSpPr>
          <p:nvPr>
            <p:ph type="sldNum" sz="quarter" idx="12"/>
          </p:nvPr>
        </p:nvSpPr>
        <p:spPr/>
        <p:txBody>
          <a:bodyPr/>
          <a:lstStyle/>
          <a:p>
            <a:fld id="{7F21E5E6-F30F-4186-B38A-852EAA842EA3}" type="slidenum">
              <a:rPr lang="it-IT" smtClean="0"/>
              <a:t>‹#›</a:t>
            </a:fld>
            <a:endParaRPr lang="it-IT"/>
          </a:p>
        </p:txBody>
      </p:sp>
    </p:spTree>
    <p:extLst>
      <p:ext uri="{BB962C8B-B14F-4D97-AF65-F5344CB8AC3E}">
        <p14:creationId xmlns:p14="http://schemas.microsoft.com/office/powerpoint/2010/main" val="2798060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119"/>
        <p:cNvGrpSpPr/>
        <p:nvPr/>
      </p:nvGrpSpPr>
      <p:grpSpPr>
        <a:xfrm>
          <a:off x="0" y="0"/>
          <a:ext cx="0" cy="0"/>
          <a:chOff x="0" y="0"/>
          <a:chExt cx="0" cy="0"/>
        </a:xfrm>
      </p:grpSpPr>
      <p:cxnSp>
        <p:nvCxnSpPr>
          <p:cNvPr id="120" name="Google Shape;120;g2e173ebf2ce_1_4"/>
          <p:cNvCxnSpPr/>
          <p:nvPr/>
        </p:nvCxnSpPr>
        <p:spPr>
          <a:xfrm>
            <a:off x="3525595" y="591147"/>
            <a:ext cx="8884976" cy="0"/>
          </a:xfrm>
          <a:prstGeom prst="straightConnector1">
            <a:avLst/>
          </a:prstGeom>
          <a:noFill/>
          <a:ln w="38100" cap="flat" cmpd="sng">
            <a:solidFill>
              <a:schemeClr val="lt1"/>
            </a:solidFill>
            <a:prstDash val="solid"/>
            <a:round/>
            <a:headEnd type="none" w="sm" len="sm"/>
            <a:tailEnd type="none" w="sm" len="sm"/>
          </a:ln>
        </p:spPr>
      </p:cxnSp>
      <p:cxnSp>
        <p:nvCxnSpPr>
          <p:cNvPr id="121" name="Google Shape;121;g2e173ebf2ce_1_4"/>
          <p:cNvCxnSpPr/>
          <p:nvPr/>
        </p:nvCxnSpPr>
        <p:spPr>
          <a:xfrm>
            <a:off x="3525595" y="6741333"/>
            <a:ext cx="8884976" cy="0"/>
          </a:xfrm>
          <a:prstGeom prst="straightConnector1">
            <a:avLst/>
          </a:prstGeom>
          <a:noFill/>
          <a:ln w="19050" cap="flat" cmpd="sng">
            <a:solidFill>
              <a:schemeClr val="lt1"/>
            </a:solidFill>
            <a:prstDash val="solid"/>
            <a:round/>
            <a:headEnd type="none" w="sm" len="sm"/>
            <a:tailEnd type="none" w="sm" len="sm"/>
          </a:ln>
        </p:spPr>
      </p:cxnSp>
      <p:cxnSp>
        <p:nvCxnSpPr>
          <p:cNvPr id="122" name="Google Shape;122;g2e173ebf2ce_1_4"/>
          <p:cNvCxnSpPr/>
          <p:nvPr/>
        </p:nvCxnSpPr>
        <p:spPr>
          <a:xfrm>
            <a:off x="605021" y="591147"/>
            <a:ext cx="260821" cy="0"/>
          </a:xfrm>
          <a:prstGeom prst="straightConnector1">
            <a:avLst/>
          </a:prstGeom>
          <a:noFill/>
          <a:ln w="19050" cap="flat" cmpd="sng">
            <a:solidFill>
              <a:schemeClr val="lt1"/>
            </a:solidFill>
            <a:prstDash val="solid"/>
            <a:round/>
            <a:headEnd type="none" w="sm" len="sm"/>
            <a:tailEnd type="none" w="sm" len="sm"/>
          </a:ln>
        </p:spPr>
      </p:cxnSp>
      <p:sp>
        <p:nvSpPr>
          <p:cNvPr id="123" name="Google Shape;123;g2e173ebf2ce_1_4"/>
          <p:cNvSpPr txBox="1">
            <a:spLocks noGrp="1"/>
          </p:cNvSpPr>
          <p:nvPr>
            <p:ph type="ctrTitle"/>
          </p:nvPr>
        </p:nvSpPr>
        <p:spPr>
          <a:xfrm>
            <a:off x="3374767" y="896320"/>
            <a:ext cx="9009197" cy="2193067"/>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6827">
                <a:solidFill>
                  <a:schemeClr val="lt1"/>
                </a:solidFill>
              </a:defRPr>
            </a:lvl1pPr>
            <a:lvl2pPr lvl="1">
              <a:spcBef>
                <a:spcPts val="0"/>
              </a:spcBef>
              <a:spcAft>
                <a:spcPts val="0"/>
              </a:spcAft>
              <a:buClr>
                <a:schemeClr val="lt1"/>
              </a:buClr>
              <a:buSzPts val="4800"/>
              <a:buNone/>
              <a:defRPr sz="6827">
                <a:solidFill>
                  <a:schemeClr val="lt1"/>
                </a:solidFill>
              </a:defRPr>
            </a:lvl2pPr>
            <a:lvl3pPr lvl="2">
              <a:spcBef>
                <a:spcPts val="0"/>
              </a:spcBef>
              <a:spcAft>
                <a:spcPts val="0"/>
              </a:spcAft>
              <a:buClr>
                <a:schemeClr val="lt1"/>
              </a:buClr>
              <a:buSzPts val="4800"/>
              <a:buNone/>
              <a:defRPr sz="6827">
                <a:solidFill>
                  <a:schemeClr val="lt1"/>
                </a:solidFill>
              </a:defRPr>
            </a:lvl3pPr>
            <a:lvl4pPr lvl="3">
              <a:spcBef>
                <a:spcPts val="0"/>
              </a:spcBef>
              <a:spcAft>
                <a:spcPts val="0"/>
              </a:spcAft>
              <a:buClr>
                <a:schemeClr val="lt1"/>
              </a:buClr>
              <a:buSzPts val="4800"/>
              <a:buNone/>
              <a:defRPr sz="6827">
                <a:solidFill>
                  <a:schemeClr val="lt1"/>
                </a:solidFill>
              </a:defRPr>
            </a:lvl4pPr>
            <a:lvl5pPr lvl="4">
              <a:spcBef>
                <a:spcPts val="0"/>
              </a:spcBef>
              <a:spcAft>
                <a:spcPts val="0"/>
              </a:spcAft>
              <a:buClr>
                <a:schemeClr val="lt1"/>
              </a:buClr>
              <a:buSzPts val="4800"/>
              <a:buNone/>
              <a:defRPr sz="6827">
                <a:solidFill>
                  <a:schemeClr val="lt1"/>
                </a:solidFill>
              </a:defRPr>
            </a:lvl5pPr>
            <a:lvl6pPr lvl="5">
              <a:spcBef>
                <a:spcPts val="0"/>
              </a:spcBef>
              <a:spcAft>
                <a:spcPts val="0"/>
              </a:spcAft>
              <a:buClr>
                <a:schemeClr val="lt1"/>
              </a:buClr>
              <a:buSzPts val="4800"/>
              <a:buNone/>
              <a:defRPr sz="6827">
                <a:solidFill>
                  <a:schemeClr val="lt1"/>
                </a:solidFill>
              </a:defRPr>
            </a:lvl6pPr>
            <a:lvl7pPr lvl="6">
              <a:spcBef>
                <a:spcPts val="0"/>
              </a:spcBef>
              <a:spcAft>
                <a:spcPts val="0"/>
              </a:spcAft>
              <a:buClr>
                <a:schemeClr val="lt1"/>
              </a:buClr>
              <a:buSzPts val="4800"/>
              <a:buNone/>
              <a:defRPr sz="6827">
                <a:solidFill>
                  <a:schemeClr val="lt1"/>
                </a:solidFill>
              </a:defRPr>
            </a:lvl7pPr>
            <a:lvl8pPr lvl="7">
              <a:spcBef>
                <a:spcPts val="0"/>
              </a:spcBef>
              <a:spcAft>
                <a:spcPts val="0"/>
              </a:spcAft>
              <a:buClr>
                <a:schemeClr val="lt1"/>
              </a:buClr>
              <a:buSzPts val="4800"/>
              <a:buNone/>
              <a:defRPr sz="6827">
                <a:solidFill>
                  <a:schemeClr val="lt1"/>
                </a:solidFill>
              </a:defRPr>
            </a:lvl8pPr>
            <a:lvl9pPr lvl="8">
              <a:spcBef>
                <a:spcPts val="0"/>
              </a:spcBef>
              <a:spcAft>
                <a:spcPts val="0"/>
              </a:spcAft>
              <a:buClr>
                <a:schemeClr val="lt1"/>
              </a:buClr>
              <a:buSzPts val="4800"/>
              <a:buNone/>
              <a:defRPr sz="6827">
                <a:solidFill>
                  <a:schemeClr val="lt1"/>
                </a:solidFill>
              </a:defRPr>
            </a:lvl9pPr>
          </a:lstStyle>
          <a:p>
            <a:endParaRPr/>
          </a:p>
        </p:txBody>
      </p:sp>
      <p:sp>
        <p:nvSpPr>
          <p:cNvPr id="124" name="Google Shape;124;g2e173ebf2ce_1_4"/>
          <p:cNvSpPr txBox="1">
            <a:spLocks noGrp="1"/>
          </p:cNvSpPr>
          <p:nvPr>
            <p:ph type="subTitle" idx="1"/>
          </p:nvPr>
        </p:nvSpPr>
        <p:spPr>
          <a:xfrm>
            <a:off x="3401151" y="4605796"/>
            <a:ext cx="9009197" cy="1765973"/>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560">
                <a:solidFill>
                  <a:schemeClr val="lt1"/>
                </a:solidFill>
              </a:defRPr>
            </a:lvl2pPr>
            <a:lvl3pPr lvl="2">
              <a:lnSpc>
                <a:spcPct val="100000"/>
              </a:lnSpc>
              <a:spcBef>
                <a:spcPts val="0"/>
              </a:spcBef>
              <a:spcAft>
                <a:spcPts val="0"/>
              </a:spcAft>
              <a:buClr>
                <a:schemeClr val="lt1"/>
              </a:buClr>
              <a:buSzPts val="1800"/>
              <a:buNone/>
              <a:defRPr sz="2560">
                <a:solidFill>
                  <a:schemeClr val="lt1"/>
                </a:solidFill>
              </a:defRPr>
            </a:lvl3pPr>
            <a:lvl4pPr lvl="3">
              <a:lnSpc>
                <a:spcPct val="100000"/>
              </a:lnSpc>
              <a:spcBef>
                <a:spcPts val="0"/>
              </a:spcBef>
              <a:spcAft>
                <a:spcPts val="0"/>
              </a:spcAft>
              <a:buClr>
                <a:schemeClr val="lt1"/>
              </a:buClr>
              <a:buSzPts val="1800"/>
              <a:buNone/>
              <a:defRPr sz="2560">
                <a:solidFill>
                  <a:schemeClr val="lt1"/>
                </a:solidFill>
              </a:defRPr>
            </a:lvl4pPr>
            <a:lvl5pPr lvl="4">
              <a:lnSpc>
                <a:spcPct val="100000"/>
              </a:lnSpc>
              <a:spcBef>
                <a:spcPts val="0"/>
              </a:spcBef>
              <a:spcAft>
                <a:spcPts val="0"/>
              </a:spcAft>
              <a:buClr>
                <a:schemeClr val="lt1"/>
              </a:buClr>
              <a:buSzPts val="1800"/>
              <a:buNone/>
              <a:defRPr sz="2560">
                <a:solidFill>
                  <a:schemeClr val="lt1"/>
                </a:solidFill>
              </a:defRPr>
            </a:lvl5pPr>
            <a:lvl6pPr lvl="5">
              <a:lnSpc>
                <a:spcPct val="100000"/>
              </a:lnSpc>
              <a:spcBef>
                <a:spcPts val="0"/>
              </a:spcBef>
              <a:spcAft>
                <a:spcPts val="0"/>
              </a:spcAft>
              <a:buClr>
                <a:schemeClr val="lt1"/>
              </a:buClr>
              <a:buSzPts val="1800"/>
              <a:buNone/>
              <a:defRPr sz="2560">
                <a:solidFill>
                  <a:schemeClr val="lt1"/>
                </a:solidFill>
              </a:defRPr>
            </a:lvl6pPr>
            <a:lvl7pPr lvl="6">
              <a:lnSpc>
                <a:spcPct val="100000"/>
              </a:lnSpc>
              <a:spcBef>
                <a:spcPts val="0"/>
              </a:spcBef>
              <a:spcAft>
                <a:spcPts val="0"/>
              </a:spcAft>
              <a:buClr>
                <a:schemeClr val="lt1"/>
              </a:buClr>
              <a:buSzPts val="1800"/>
              <a:buNone/>
              <a:defRPr sz="2560">
                <a:solidFill>
                  <a:schemeClr val="lt1"/>
                </a:solidFill>
              </a:defRPr>
            </a:lvl7pPr>
            <a:lvl8pPr lvl="7">
              <a:lnSpc>
                <a:spcPct val="100000"/>
              </a:lnSpc>
              <a:spcBef>
                <a:spcPts val="0"/>
              </a:spcBef>
              <a:spcAft>
                <a:spcPts val="0"/>
              </a:spcAft>
              <a:buClr>
                <a:schemeClr val="lt1"/>
              </a:buClr>
              <a:buSzPts val="1800"/>
              <a:buNone/>
              <a:defRPr sz="2560">
                <a:solidFill>
                  <a:schemeClr val="lt1"/>
                </a:solidFill>
              </a:defRPr>
            </a:lvl8pPr>
            <a:lvl9pPr lvl="8">
              <a:lnSpc>
                <a:spcPct val="100000"/>
              </a:lnSpc>
              <a:spcBef>
                <a:spcPts val="0"/>
              </a:spcBef>
              <a:spcAft>
                <a:spcPts val="0"/>
              </a:spcAft>
              <a:buClr>
                <a:schemeClr val="lt1"/>
              </a:buClr>
              <a:buSzPts val="1800"/>
              <a:buNone/>
              <a:defRPr sz="2560">
                <a:solidFill>
                  <a:schemeClr val="lt1"/>
                </a:solidFill>
              </a:defRPr>
            </a:lvl9pPr>
          </a:lstStyle>
          <a:p>
            <a:endParaRPr/>
          </a:p>
        </p:txBody>
      </p:sp>
      <p:sp>
        <p:nvSpPr>
          <p:cNvPr id="125" name="Google Shape;125;g2e173ebf2ce_1_4"/>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3842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26"/>
        <p:cNvGrpSpPr/>
        <p:nvPr/>
      </p:nvGrpSpPr>
      <p:grpSpPr>
        <a:xfrm>
          <a:off x="0" y="0"/>
          <a:ext cx="0" cy="0"/>
          <a:chOff x="0" y="0"/>
          <a:chExt cx="0" cy="0"/>
        </a:xfrm>
      </p:grpSpPr>
      <p:cxnSp>
        <p:nvCxnSpPr>
          <p:cNvPr id="127" name="Google Shape;127;g2e173ebf2ce_1_11"/>
          <p:cNvCxnSpPr/>
          <p:nvPr/>
        </p:nvCxnSpPr>
        <p:spPr>
          <a:xfrm>
            <a:off x="605024" y="591147"/>
            <a:ext cx="11805655" cy="0"/>
          </a:xfrm>
          <a:prstGeom prst="straightConnector1">
            <a:avLst/>
          </a:prstGeom>
          <a:noFill/>
          <a:ln w="38100" cap="flat" cmpd="sng">
            <a:solidFill>
              <a:schemeClr val="lt1"/>
            </a:solidFill>
            <a:prstDash val="solid"/>
            <a:round/>
            <a:headEnd type="none" w="sm" len="sm"/>
            <a:tailEnd type="none" w="sm" len="sm"/>
          </a:ln>
        </p:spPr>
      </p:cxnSp>
      <p:cxnSp>
        <p:nvCxnSpPr>
          <p:cNvPr id="128" name="Google Shape;128;g2e173ebf2ce_1_11"/>
          <p:cNvCxnSpPr/>
          <p:nvPr/>
        </p:nvCxnSpPr>
        <p:spPr>
          <a:xfrm>
            <a:off x="605024" y="6741333"/>
            <a:ext cx="11805655" cy="0"/>
          </a:xfrm>
          <a:prstGeom prst="straightConnector1">
            <a:avLst/>
          </a:prstGeom>
          <a:noFill/>
          <a:ln w="19050" cap="flat" cmpd="sng">
            <a:solidFill>
              <a:schemeClr val="lt1"/>
            </a:solidFill>
            <a:prstDash val="solid"/>
            <a:round/>
            <a:headEnd type="none" w="sm" len="sm"/>
            <a:tailEnd type="none" w="sm" len="sm"/>
          </a:ln>
        </p:spPr>
      </p:cxnSp>
      <p:sp>
        <p:nvSpPr>
          <p:cNvPr id="129" name="Google Shape;129;g2e173ebf2ce_1_11"/>
          <p:cNvSpPr txBox="1">
            <a:spLocks noGrp="1"/>
          </p:cNvSpPr>
          <p:nvPr>
            <p:ph type="title"/>
          </p:nvPr>
        </p:nvSpPr>
        <p:spPr>
          <a:xfrm>
            <a:off x="578309" y="2569707"/>
            <a:ext cx="11805655" cy="2193067"/>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6827">
                <a:solidFill>
                  <a:schemeClr val="lt1"/>
                </a:solidFill>
              </a:defRPr>
            </a:lvl1pPr>
            <a:lvl2pPr lvl="1" algn="ctr">
              <a:spcBef>
                <a:spcPts val="0"/>
              </a:spcBef>
              <a:spcAft>
                <a:spcPts val="0"/>
              </a:spcAft>
              <a:buClr>
                <a:schemeClr val="lt1"/>
              </a:buClr>
              <a:buSzPts val="4800"/>
              <a:buNone/>
              <a:defRPr sz="6827">
                <a:solidFill>
                  <a:schemeClr val="lt1"/>
                </a:solidFill>
              </a:defRPr>
            </a:lvl2pPr>
            <a:lvl3pPr lvl="2" algn="ctr">
              <a:spcBef>
                <a:spcPts val="0"/>
              </a:spcBef>
              <a:spcAft>
                <a:spcPts val="0"/>
              </a:spcAft>
              <a:buClr>
                <a:schemeClr val="lt1"/>
              </a:buClr>
              <a:buSzPts val="4800"/>
              <a:buNone/>
              <a:defRPr sz="6827">
                <a:solidFill>
                  <a:schemeClr val="lt1"/>
                </a:solidFill>
              </a:defRPr>
            </a:lvl3pPr>
            <a:lvl4pPr lvl="3" algn="ctr">
              <a:spcBef>
                <a:spcPts val="0"/>
              </a:spcBef>
              <a:spcAft>
                <a:spcPts val="0"/>
              </a:spcAft>
              <a:buClr>
                <a:schemeClr val="lt1"/>
              </a:buClr>
              <a:buSzPts val="4800"/>
              <a:buNone/>
              <a:defRPr sz="6827">
                <a:solidFill>
                  <a:schemeClr val="lt1"/>
                </a:solidFill>
              </a:defRPr>
            </a:lvl4pPr>
            <a:lvl5pPr lvl="4" algn="ctr">
              <a:spcBef>
                <a:spcPts val="0"/>
              </a:spcBef>
              <a:spcAft>
                <a:spcPts val="0"/>
              </a:spcAft>
              <a:buClr>
                <a:schemeClr val="lt1"/>
              </a:buClr>
              <a:buSzPts val="4800"/>
              <a:buNone/>
              <a:defRPr sz="6827">
                <a:solidFill>
                  <a:schemeClr val="lt1"/>
                </a:solidFill>
              </a:defRPr>
            </a:lvl5pPr>
            <a:lvl6pPr lvl="5" algn="ctr">
              <a:spcBef>
                <a:spcPts val="0"/>
              </a:spcBef>
              <a:spcAft>
                <a:spcPts val="0"/>
              </a:spcAft>
              <a:buClr>
                <a:schemeClr val="lt1"/>
              </a:buClr>
              <a:buSzPts val="4800"/>
              <a:buNone/>
              <a:defRPr sz="6827">
                <a:solidFill>
                  <a:schemeClr val="lt1"/>
                </a:solidFill>
              </a:defRPr>
            </a:lvl6pPr>
            <a:lvl7pPr lvl="6" algn="ctr">
              <a:spcBef>
                <a:spcPts val="0"/>
              </a:spcBef>
              <a:spcAft>
                <a:spcPts val="0"/>
              </a:spcAft>
              <a:buClr>
                <a:schemeClr val="lt1"/>
              </a:buClr>
              <a:buSzPts val="4800"/>
              <a:buNone/>
              <a:defRPr sz="6827">
                <a:solidFill>
                  <a:schemeClr val="lt1"/>
                </a:solidFill>
              </a:defRPr>
            </a:lvl7pPr>
            <a:lvl8pPr lvl="7" algn="ctr">
              <a:spcBef>
                <a:spcPts val="0"/>
              </a:spcBef>
              <a:spcAft>
                <a:spcPts val="0"/>
              </a:spcAft>
              <a:buClr>
                <a:schemeClr val="lt1"/>
              </a:buClr>
              <a:buSzPts val="4800"/>
              <a:buNone/>
              <a:defRPr sz="6827">
                <a:solidFill>
                  <a:schemeClr val="lt1"/>
                </a:solidFill>
              </a:defRPr>
            </a:lvl8pPr>
            <a:lvl9pPr lvl="8" algn="ctr">
              <a:spcBef>
                <a:spcPts val="0"/>
              </a:spcBef>
              <a:spcAft>
                <a:spcPts val="0"/>
              </a:spcAft>
              <a:buClr>
                <a:schemeClr val="lt1"/>
              </a:buClr>
              <a:buSzPts val="4800"/>
              <a:buNone/>
              <a:defRPr sz="6827">
                <a:solidFill>
                  <a:schemeClr val="lt1"/>
                </a:solidFill>
              </a:defRPr>
            </a:lvl9pPr>
          </a:lstStyle>
          <a:p>
            <a:endParaRPr/>
          </a:p>
        </p:txBody>
      </p:sp>
      <p:sp>
        <p:nvSpPr>
          <p:cNvPr id="130" name="Google Shape;130;g2e173ebf2ce_1_11"/>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13465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1"/>
        <p:cNvGrpSpPr/>
        <p:nvPr/>
      </p:nvGrpSpPr>
      <p:grpSpPr>
        <a:xfrm>
          <a:off x="0" y="0"/>
          <a:ext cx="0" cy="0"/>
          <a:chOff x="0" y="0"/>
          <a:chExt cx="0" cy="0"/>
        </a:xfrm>
      </p:grpSpPr>
      <p:cxnSp>
        <p:nvCxnSpPr>
          <p:cNvPr id="132" name="Google Shape;132;g2e173ebf2ce_1_16"/>
          <p:cNvCxnSpPr/>
          <p:nvPr/>
        </p:nvCxnSpPr>
        <p:spPr>
          <a:xfrm>
            <a:off x="3525595" y="591147"/>
            <a:ext cx="8884976" cy="0"/>
          </a:xfrm>
          <a:prstGeom prst="straightConnector1">
            <a:avLst/>
          </a:prstGeom>
          <a:noFill/>
          <a:ln w="38100" cap="flat" cmpd="sng">
            <a:solidFill>
              <a:schemeClr val="dk2"/>
            </a:solidFill>
            <a:prstDash val="solid"/>
            <a:round/>
            <a:headEnd type="none" w="sm" len="sm"/>
            <a:tailEnd type="none" w="sm" len="sm"/>
          </a:ln>
        </p:spPr>
      </p:cxnSp>
      <p:cxnSp>
        <p:nvCxnSpPr>
          <p:cNvPr id="133" name="Google Shape;133;g2e173ebf2ce_1_16"/>
          <p:cNvCxnSpPr/>
          <p:nvPr/>
        </p:nvCxnSpPr>
        <p:spPr>
          <a:xfrm>
            <a:off x="3525595" y="6741333"/>
            <a:ext cx="8884976" cy="0"/>
          </a:xfrm>
          <a:prstGeom prst="straightConnector1">
            <a:avLst/>
          </a:prstGeom>
          <a:noFill/>
          <a:ln w="19050" cap="flat" cmpd="sng">
            <a:solidFill>
              <a:schemeClr val="dk2"/>
            </a:solidFill>
            <a:prstDash val="solid"/>
            <a:round/>
            <a:headEnd type="none" w="sm" len="sm"/>
            <a:tailEnd type="none" w="sm" len="sm"/>
          </a:ln>
        </p:spPr>
      </p:cxnSp>
      <p:cxnSp>
        <p:nvCxnSpPr>
          <p:cNvPr id="134" name="Google Shape;134;g2e173ebf2ce_1_16"/>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135" name="Google Shape;135;g2e173ebf2ce_1_16"/>
          <p:cNvSpPr txBox="1">
            <a:spLocks noGrp="1"/>
          </p:cNvSpPr>
          <p:nvPr>
            <p:ph type="title"/>
          </p:nvPr>
        </p:nvSpPr>
        <p:spPr>
          <a:xfrm>
            <a:off x="3415356" y="819129"/>
            <a:ext cx="8995110" cy="90368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6" name="Google Shape;136;g2e173ebf2ce_1_16"/>
          <p:cNvSpPr txBox="1">
            <a:spLocks noGrp="1"/>
          </p:cNvSpPr>
          <p:nvPr>
            <p:ph type="body" idx="1"/>
          </p:nvPr>
        </p:nvSpPr>
        <p:spPr>
          <a:xfrm>
            <a:off x="3429389" y="2269548"/>
            <a:ext cx="8995110" cy="4270080"/>
          </a:xfrm>
          <a:prstGeom prst="rect">
            <a:avLst/>
          </a:prstGeom>
        </p:spPr>
        <p:txBody>
          <a:bodyPr spcFirstLastPara="1" wrap="square" lIns="91425" tIns="91425" rIns="91425" bIns="91425" anchor="t" anchorCtr="0">
            <a:normAutofit/>
          </a:bodyPr>
          <a:lstStyle>
            <a:lvl1pPr marL="650230" lvl="0" indent="-487672">
              <a:spcBef>
                <a:spcPts val="0"/>
              </a:spcBef>
              <a:spcAft>
                <a:spcPts val="0"/>
              </a:spcAft>
              <a:buSzPts val="1800"/>
              <a:buChar char="●"/>
              <a:defRPr/>
            </a:lvl1pPr>
            <a:lvl2pPr marL="1300460" lvl="1" indent="-451549">
              <a:spcBef>
                <a:spcPts val="0"/>
              </a:spcBef>
              <a:spcAft>
                <a:spcPts val="0"/>
              </a:spcAft>
              <a:buSzPts val="1400"/>
              <a:buChar char="○"/>
              <a:defRPr/>
            </a:lvl2pPr>
            <a:lvl3pPr marL="1950690" lvl="2" indent="-451549">
              <a:spcBef>
                <a:spcPts val="0"/>
              </a:spcBef>
              <a:spcAft>
                <a:spcPts val="0"/>
              </a:spcAft>
              <a:buSzPts val="1400"/>
              <a:buChar char="■"/>
              <a:defRPr/>
            </a:lvl3pPr>
            <a:lvl4pPr marL="2600919" lvl="3" indent="-451549">
              <a:spcBef>
                <a:spcPts val="0"/>
              </a:spcBef>
              <a:spcAft>
                <a:spcPts val="0"/>
              </a:spcAft>
              <a:buSzPts val="1400"/>
              <a:buChar char="●"/>
              <a:defRPr/>
            </a:lvl4pPr>
            <a:lvl5pPr marL="3251149" lvl="4" indent="-451549">
              <a:spcBef>
                <a:spcPts val="0"/>
              </a:spcBef>
              <a:spcAft>
                <a:spcPts val="0"/>
              </a:spcAft>
              <a:buSzPts val="1400"/>
              <a:buChar char="○"/>
              <a:defRPr/>
            </a:lvl5pPr>
            <a:lvl6pPr marL="3901379" lvl="5" indent="-451549">
              <a:spcBef>
                <a:spcPts val="0"/>
              </a:spcBef>
              <a:spcAft>
                <a:spcPts val="0"/>
              </a:spcAft>
              <a:buSzPts val="1400"/>
              <a:buChar char="■"/>
              <a:defRPr/>
            </a:lvl6pPr>
            <a:lvl7pPr marL="4551609" lvl="6" indent="-451549">
              <a:spcBef>
                <a:spcPts val="0"/>
              </a:spcBef>
              <a:spcAft>
                <a:spcPts val="0"/>
              </a:spcAft>
              <a:buSzPts val="1400"/>
              <a:buChar char="●"/>
              <a:defRPr/>
            </a:lvl7pPr>
            <a:lvl8pPr marL="5201839" lvl="7" indent="-451549">
              <a:spcBef>
                <a:spcPts val="0"/>
              </a:spcBef>
              <a:spcAft>
                <a:spcPts val="0"/>
              </a:spcAft>
              <a:buSzPts val="1400"/>
              <a:buChar char="○"/>
              <a:defRPr/>
            </a:lvl8pPr>
            <a:lvl9pPr marL="5852069" lvl="8" indent="-451549">
              <a:spcBef>
                <a:spcPts val="0"/>
              </a:spcBef>
              <a:spcAft>
                <a:spcPts val="0"/>
              </a:spcAft>
              <a:buSzPts val="1400"/>
              <a:buChar char="■"/>
              <a:defRPr/>
            </a:lvl9pPr>
          </a:lstStyle>
          <a:p>
            <a:endParaRPr/>
          </a:p>
        </p:txBody>
      </p:sp>
      <p:sp>
        <p:nvSpPr>
          <p:cNvPr id="137" name="Google Shape;137;g2e173ebf2ce_1_16"/>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3673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8"/>
        <p:cNvGrpSpPr/>
        <p:nvPr/>
      </p:nvGrpSpPr>
      <p:grpSpPr>
        <a:xfrm>
          <a:off x="0" y="0"/>
          <a:ext cx="0" cy="0"/>
          <a:chOff x="0" y="0"/>
          <a:chExt cx="0" cy="0"/>
        </a:xfrm>
      </p:grpSpPr>
      <p:cxnSp>
        <p:nvCxnSpPr>
          <p:cNvPr id="139" name="Google Shape;139;g2e173ebf2ce_1_23"/>
          <p:cNvCxnSpPr/>
          <p:nvPr/>
        </p:nvCxnSpPr>
        <p:spPr>
          <a:xfrm>
            <a:off x="3525595" y="591147"/>
            <a:ext cx="8884976" cy="0"/>
          </a:xfrm>
          <a:prstGeom prst="straightConnector1">
            <a:avLst/>
          </a:prstGeom>
          <a:noFill/>
          <a:ln w="38100" cap="flat" cmpd="sng">
            <a:solidFill>
              <a:schemeClr val="dk2"/>
            </a:solidFill>
            <a:prstDash val="solid"/>
            <a:round/>
            <a:headEnd type="none" w="sm" len="sm"/>
            <a:tailEnd type="none" w="sm" len="sm"/>
          </a:ln>
        </p:spPr>
      </p:cxnSp>
      <p:cxnSp>
        <p:nvCxnSpPr>
          <p:cNvPr id="140" name="Google Shape;140;g2e173ebf2ce_1_23"/>
          <p:cNvCxnSpPr/>
          <p:nvPr/>
        </p:nvCxnSpPr>
        <p:spPr>
          <a:xfrm>
            <a:off x="3525595" y="6741333"/>
            <a:ext cx="8884976" cy="0"/>
          </a:xfrm>
          <a:prstGeom prst="straightConnector1">
            <a:avLst/>
          </a:prstGeom>
          <a:noFill/>
          <a:ln w="19050" cap="flat" cmpd="sng">
            <a:solidFill>
              <a:schemeClr val="dk2"/>
            </a:solidFill>
            <a:prstDash val="solid"/>
            <a:round/>
            <a:headEnd type="none" w="sm" len="sm"/>
            <a:tailEnd type="none" w="sm" len="sm"/>
          </a:ln>
        </p:spPr>
      </p:cxnSp>
      <p:cxnSp>
        <p:nvCxnSpPr>
          <p:cNvPr id="141" name="Google Shape;141;g2e173ebf2ce_1_23"/>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142" name="Google Shape;142;g2e173ebf2ce_1_23"/>
          <p:cNvSpPr txBox="1">
            <a:spLocks noGrp="1"/>
          </p:cNvSpPr>
          <p:nvPr>
            <p:ph type="title"/>
          </p:nvPr>
        </p:nvSpPr>
        <p:spPr>
          <a:xfrm>
            <a:off x="3415356" y="819129"/>
            <a:ext cx="8995110" cy="90368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3" name="Google Shape;143;g2e173ebf2ce_1_23"/>
          <p:cNvSpPr txBox="1">
            <a:spLocks noGrp="1"/>
          </p:cNvSpPr>
          <p:nvPr>
            <p:ph type="body" idx="1"/>
          </p:nvPr>
        </p:nvSpPr>
        <p:spPr>
          <a:xfrm>
            <a:off x="3415431" y="2279360"/>
            <a:ext cx="4370346" cy="4270080"/>
          </a:xfrm>
          <a:prstGeom prst="rect">
            <a:avLst/>
          </a:prstGeom>
        </p:spPr>
        <p:txBody>
          <a:bodyPr spcFirstLastPara="1" wrap="square" lIns="91425" tIns="91425" rIns="91425" bIns="91425" anchor="t" anchorCtr="0">
            <a:normAutofit/>
          </a:bodyPr>
          <a:lstStyle>
            <a:lvl1pPr marL="650230" lvl="0" indent="-451549">
              <a:spcBef>
                <a:spcPts val="0"/>
              </a:spcBef>
              <a:spcAft>
                <a:spcPts val="0"/>
              </a:spcAft>
              <a:buSzPts val="1400"/>
              <a:buChar char="●"/>
              <a:defRPr sz="1991"/>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144" name="Google Shape;144;g2e173ebf2ce_1_23"/>
          <p:cNvSpPr txBox="1">
            <a:spLocks noGrp="1"/>
          </p:cNvSpPr>
          <p:nvPr>
            <p:ph type="body" idx="2"/>
          </p:nvPr>
        </p:nvSpPr>
        <p:spPr>
          <a:xfrm>
            <a:off x="8040293" y="2279360"/>
            <a:ext cx="4370346" cy="4270080"/>
          </a:xfrm>
          <a:prstGeom prst="rect">
            <a:avLst/>
          </a:prstGeom>
        </p:spPr>
        <p:txBody>
          <a:bodyPr spcFirstLastPara="1" wrap="square" lIns="91425" tIns="91425" rIns="91425" bIns="91425" anchor="t" anchorCtr="0">
            <a:normAutofit/>
          </a:bodyPr>
          <a:lstStyle>
            <a:lvl1pPr marL="650230" lvl="0" indent="-451549">
              <a:spcBef>
                <a:spcPts val="0"/>
              </a:spcBef>
              <a:spcAft>
                <a:spcPts val="0"/>
              </a:spcAft>
              <a:buSzPts val="1400"/>
              <a:buChar char="●"/>
              <a:defRPr sz="1991"/>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145" name="Google Shape;145;g2e173ebf2ce_1_23"/>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6408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6"/>
        <p:cNvGrpSpPr/>
        <p:nvPr/>
      </p:nvGrpSpPr>
      <p:grpSpPr>
        <a:xfrm>
          <a:off x="0" y="0"/>
          <a:ext cx="0" cy="0"/>
          <a:chOff x="0" y="0"/>
          <a:chExt cx="0" cy="0"/>
        </a:xfrm>
      </p:grpSpPr>
      <p:sp>
        <p:nvSpPr>
          <p:cNvPr id="147" name="Google Shape;147;g2e173ebf2ce_1_31"/>
          <p:cNvSpPr txBox="1">
            <a:spLocks noGrp="1"/>
          </p:cNvSpPr>
          <p:nvPr>
            <p:ph type="title"/>
          </p:nvPr>
        </p:nvSpPr>
        <p:spPr>
          <a:xfrm>
            <a:off x="431571" y="585351"/>
            <a:ext cx="12124104" cy="909653"/>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8" name="Google Shape;148;g2e173ebf2ce_1_31"/>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355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3" name="Segnaposto contenuto 2"/>
          <p:cNvSpPr>
            <a:spLocks noGrp="1"/>
          </p:cNvSpPr>
          <p:nvPr>
            <p:ph sz="half" idx="1" hasCustomPrompt="1"/>
          </p:nvPr>
        </p:nvSpPr>
        <p:spPr>
          <a:xfrm>
            <a:off x="1316483" y="1950720"/>
            <a:ext cx="5026411" cy="4632960"/>
          </a:xfrm>
        </p:spPr>
        <p:txBody>
          <a:bodyPr rtlCol="0">
            <a:normAutofit/>
          </a:bodyPr>
          <a:lstStyle>
            <a:lvl1pPr>
              <a:defRPr sz="2560"/>
            </a:lvl1pPr>
            <a:lvl2pPr>
              <a:defRPr sz="2133"/>
            </a:lvl2pPr>
            <a:lvl3pPr>
              <a:defRPr sz="1920"/>
            </a:lvl3pPr>
            <a:lvl4pPr>
              <a:defRPr sz="1707"/>
            </a:lvl4pPr>
            <a:lvl5pPr>
              <a:defRPr sz="1707"/>
            </a:lvl5pPr>
            <a:lvl6pPr>
              <a:defRPr sz="1707"/>
            </a:lvl6pPr>
            <a:lvl7pPr>
              <a:defRPr sz="1707" baseline="0"/>
            </a:lvl7pPr>
            <a:lvl8pPr>
              <a:defRPr sz="1707" baseline="0"/>
            </a:lvl8pPr>
            <a:lvl9pPr>
              <a:defRPr sz="1707"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hasCustomPrompt="1"/>
          </p:nvPr>
        </p:nvSpPr>
        <p:spPr>
          <a:xfrm>
            <a:off x="6684980" y="1950720"/>
            <a:ext cx="5026411" cy="4632960"/>
          </a:xfrm>
        </p:spPr>
        <p:txBody>
          <a:bodyPr rtlCol="0">
            <a:normAutofit/>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2A750BE1-A2DA-4ADD-9D48-35AE4E8E9435}"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6143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9"/>
        <p:cNvGrpSpPr/>
        <p:nvPr/>
      </p:nvGrpSpPr>
      <p:grpSpPr>
        <a:xfrm>
          <a:off x="0" y="0"/>
          <a:ext cx="0" cy="0"/>
          <a:chOff x="0" y="0"/>
          <a:chExt cx="0" cy="0"/>
        </a:xfrm>
      </p:grpSpPr>
      <p:cxnSp>
        <p:nvCxnSpPr>
          <p:cNvPr id="150" name="Google Shape;150;g2e173ebf2ce_1_34"/>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151" name="Google Shape;151;g2e173ebf2ce_1_34"/>
          <p:cNvSpPr txBox="1">
            <a:spLocks noGrp="1"/>
          </p:cNvSpPr>
          <p:nvPr>
            <p:ph type="title"/>
          </p:nvPr>
        </p:nvSpPr>
        <p:spPr>
          <a:xfrm>
            <a:off x="454622" y="1332053"/>
            <a:ext cx="3995550" cy="1074773"/>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413"/>
            </a:lvl1pPr>
            <a:lvl2pPr lvl="1">
              <a:spcBef>
                <a:spcPts val="0"/>
              </a:spcBef>
              <a:spcAft>
                <a:spcPts val="0"/>
              </a:spcAft>
              <a:buSzPts val="2400"/>
              <a:buNone/>
              <a:defRPr sz="3413"/>
            </a:lvl2pPr>
            <a:lvl3pPr lvl="2">
              <a:spcBef>
                <a:spcPts val="0"/>
              </a:spcBef>
              <a:spcAft>
                <a:spcPts val="0"/>
              </a:spcAft>
              <a:buSzPts val="2400"/>
              <a:buNone/>
              <a:defRPr sz="3413"/>
            </a:lvl3pPr>
            <a:lvl4pPr lvl="3">
              <a:spcBef>
                <a:spcPts val="0"/>
              </a:spcBef>
              <a:spcAft>
                <a:spcPts val="0"/>
              </a:spcAft>
              <a:buSzPts val="2400"/>
              <a:buNone/>
              <a:defRPr sz="3413"/>
            </a:lvl4pPr>
            <a:lvl5pPr lvl="4">
              <a:spcBef>
                <a:spcPts val="0"/>
              </a:spcBef>
              <a:spcAft>
                <a:spcPts val="0"/>
              </a:spcAft>
              <a:buSzPts val="2400"/>
              <a:buNone/>
              <a:defRPr sz="3413"/>
            </a:lvl5pPr>
            <a:lvl6pPr lvl="5">
              <a:spcBef>
                <a:spcPts val="0"/>
              </a:spcBef>
              <a:spcAft>
                <a:spcPts val="0"/>
              </a:spcAft>
              <a:buSzPts val="2400"/>
              <a:buNone/>
              <a:defRPr sz="3413"/>
            </a:lvl6pPr>
            <a:lvl7pPr lvl="6">
              <a:spcBef>
                <a:spcPts val="0"/>
              </a:spcBef>
              <a:spcAft>
                <a:spcPts val="0"/>
              </a:spcAft>
              <a:buSzPts val="2400"/>
              <a:buNone/>
              <a:defRPr sz="3413"/>
            </a:lvl7pPr>
            <a:lvl8pPr lvl="7">
              <a:spcBef>
                <a:spcPts val="0"/>
              </a:spcBef>
              <a:spcAft>
                <a:spcPts val="0"/>
              </a:spcAft>
              <a:buSzPts val="2400"/>
              <a:buNone/>
              <a:defRPr sz="3413"/>
            </a:lvl8pPr>
            <a:lvl9pPr lvl="8">
              <a:spcBef>
                <a:spcPts val="0"/>
              </a:spcBef>
              <a:spcAft>
                <a:spcPts val="0"/>
              </a:spcAft>
              <a:buSzPts val="2400"/>
              <a:buNone/>
              <a:defRPr sz="3413"/>
            </a:lvl9pPr>
          </a:lstStyle>
          <a:p>
            <a:endParaRPr/>
          </a:p>
        </p:txBody>
      </p:sp>
      <p:sp>
        <p:nvSpPr>
          <p:cNvPr id="152" name="Google Shape;152;g2e173ebf2ce_1_34"/>
          <p:cNvSpPr txBox="1">
            <a:spLocks noGrp="1"/>
          </p:cNvSpPr>
          <p:nvPr>
            <p:ph type="body" idx="1"/>
          </p:nvPr>
        </p:nvSpPr>
        <p:spPr>
          <a:xfrm>
            <a:off x="454622" y="2626566"/>
            <a:ext cx="3995550" cy="3991040"/>
          </a:xfrm>
          <a:prstGeom prst="rect">
            <a:avLst/>
          </a:prstGeom>
        </p:spPr>
        <p:txBody>
          <a:bodyPr spcFirstLastPara="1" wrap="square" lIns="91425" tIns="91425" rIns="91425" bIns="91425" anchor="t" anchorCtr="0">
            <a:normAutofit/>
          </a:bodyPr>
          <a:lstStyle>
            <a:lvl1pPr marL="650230" lvl="0" indent="-433487">
              <a:spcBef>
                <a:spcPts val="0"/>
              </a:spcBef>
              <a:spcAft>
                <a:spcPts val="0"/>
              </a:spcAft>
              <a:buSzPts val="1200"/>
              <a:buChar char="●"/>
              <a:defRPr sz="1707"/>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153" name="Google Shape;153;g2e173ebf2ce_1_34"/>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6757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154"/>
        <p:cNvGrpSpPr/>
        <p:nvPr/>
      </p:nvGrpSpPr>
      <p:grpSpPr>
        <a:xfrm>
          <a:off x="0" y="0"/>
          <a:ext cx="0" cy="0"/>
          <a:chOff x="0" y="0"/>
          <a:chExt cx="0" cy="0"/>
        </a:xfrm>
      </p:grpSpPr>
      <p:cxnSp>
        <p:nvCxnSpPr>
          <p:cNvPr id="155" name="Google Shape;155;g2e173ebf2ce_1_39"/>
          <p:cNvCxnSpPr/>
          <p:nvPr/>
        </p:nvCxnSpPr>
        <p:spPr>
          <a:xfrm>
            <a:off x="605021" y="591147"/>
            <a:ext cx="260821" cy="0"/>
          </a:xfrm>
          <a:prstGeom prst="straightConnector1">
            <a:avLst/>
          </a:prstGeom>
          <a:noFill/>
          <a:ln w="19050" cap="flat" cmpd="sng">
            <a:solidFill>
              <a:schemeClr val="lt1"/>
            </a:solidFill>
            <a:prstDash val="solid"/>
            <a:round/>
            <a:headEnd type="none" w="sm" len="sm"/>
            <a:tailEnd type="none" w="sm" len="sm"/>
          </a:ln>
        </p:spPr>
      </p:cxnSp>
      <p:sp>
        <p:nvSpPr>
          <p:cNvPr id="156" name="Google Shape;156;g2e173ebf2ce_1_39"/>
          <p:cNvSpPr txBox="1">
            <a:spLocks noGrp="1"/>
          </p:cNvSpPr>
          <p:nvPr>
            <p:ph type="title"/>
          </p:nvPr>
        </p:nvSpPr>
        <p:spPr>
          <a:xfrm>
            <a:off x="402832" y="1012823"/>
            <a:ext cx="8884976" cy="5454933"/>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827">
                <a:solidFill>
                  <a:schemeClr val="lt1"/>
                </a:solidFill>
              </a:defRPr>
            </a:lvl1pPr>
            <a:lvl2pPr lvl="1">
              <a:spcBef>
                <a:spcPts val="0"/>
              </a:spcBef>
              <a:spcAft>
                <a:spcPts val="0"/>
              </a:spcAft>
              <a:buClr>
                <a:schemeClr val="lt1"/>
              </a:buClr>
              <a:buSzPts val="4800"/>
              <a:buNone/>
              <a:defRPr sz="6827">
                <a:solidFill>
                  <a:schemeClr val="lt1"/>
                </a:solidFill>
              </a:defRPr>
            </a:lvl2pPr>
            <a:lvl3pPr lvl="2">
              <a:spcBef>
                <a:spcPts val="0"/>
              </a:spcBef>
              <a:spcAft>
                <a:spcPts val="0"/>
              </a:spcAft>
              <a:buClr>
                <a:schemeClr val="lt1"/>
              </a:buClr>
              <a:buSzPts val="4800"/>
              <a:buNone/>
              <a:defRPr sz="6827">
                <a:solidFill>
                  <a:schemeClr val="lt1"/>
                </a:solidFill>
              </a:defRPr>
            </a:lvl3pPr>
            <a:lvl4pPr lvl="3">
              <a:spcBef>
                <a:spcPts val="0"/>
              </a:spcBef>
              <a:spcAft>
                <a:spcPts val="0"/>
              </a:spcAft>
              <a:buClr>
                <a:schemeClr val="lt1"/>
              </a:buClr>
              <a:buSzPts val="4800"/>
              <a:buNone/>
              <a:defRPr sz="6827">
                <a:solidFill>
                  <a:schemeClr val="lt1"/>
                </a:solidFill>
              </a:defRPr>
            </a:lvl4pPr>
            <a:lvl5pPr lvl="4">
              <a:spcBef>
                <a:spcPts val="0"/>
              </a:spcBef>
              <a:spcAft>
                <a:spcPts val="0"/>
              </a:spcAft>
              <a:buClr>
                <a:schemeClr val="lt1"/>
              </a:buClr>
              <a:buSzPts val="4800"/>
              <a:buNone/>
              <a:defRPr sz="6827">
                <a:solidFill>
                  <a:schemeClr val="lt1"/>
                </a:solidFill>
              </a:defRPr>
            </a:lvl5pPr>
            <a:lvl6pPr lvl="5">
              <a:spcBef>
                <a:spcPts val="0"/>
              </a:spcBef>
              <a:spcAft>
                <a:spcPts val="0"/>
              </a:spcAft>
              <a:buClr>
                <a:schemeClr val="lt1"/>
              </a:buClr>
              <a:buSzPts val="4800"/>
              <a:buNone/>
              <a:defRPr sz="6827">
                <a:solidFill>
                  <a:schemeClr val="lt1"/>
                </a:solidFill>
              </a:defRPr>
            </a:lvl6pPr>
            <a:lvl7pPr lvl="6">
              <a:spcBef>
                <a:spcPts val="0"/>
              </a:spcBef>
              <a:spcAft>
                <a:spcPts val="0"/>
              </a:spcAft>
              <a:buClr>
                <a:schemeClr val="lt1"/>
              </a:buClr>
              <a:buSzPts val="4800"/>
              <a:buNone/>
              <a:defRPr sz="6827">
                <a:solidFill>
                  <a:schemeClr val="lt1"/>
                </a:solidFill>
              </a:defRPr>
            </a:lvl7pPr>
            <a:lvl8pPr lvl="7">
              <a:spcBef>
                <a:spcPts val="0"/>
              </a:spcBef>
              <a:spcAft>
                <a:spcPts val="0"/>
              </a:spcAft>
              <a:buClr>
                <a:schemeClr val="lt1"/>
              </a:buClr>
              <a:buSzPts val="4800"/>
              <a:buNone/>
              <a:defRPr sz="6827">
                <a:solidFill>
                  <a:schemeClr val="lt1"/>
                </a:solidFill>
              </a:defRPr>
            </a:lvl8pPr>
            <a:lvl9pPr lvl="8">
              <a:spcBef>
                <a:spcPts val="0"/>
              </a:spcBef>
              <a:spcAft>
                <a:spcPts val="0"/>
              </a:spcAft>
              <a:buClr>
                <a:schemeClr val="lt1"/>
              </a:buClr>
              <a:buSzPts val="4800"/>
              <a:buNone/>
              <a:defRPr sz="6827">
                <a:solidFill>
                  <a:schemeClr val="lt1"/>
                </a:solidFill>
              </a:defRPr>
            </a:lvl9pPr>
          </a:lstStyle>
          <a:p>
            <a:endParaRPr/>
          </a:p>
        </p:txBody>
      </p:sp>
      <p:sp>
        <p:nvSpPr>
          <p:cNvPr id="157" name="Google Shape;157;g2e173ebf2ce_1_39"/>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53162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8"/>
        <p:cNvGrpSpPr/>
        <p:nvPr/>
      </p:nvGrpSpPr>
      <p:grpSpPr>
        <a:xfrm>
          <a:off x="0" y="0"/>
          <a:ext cx="0" cy="0"/>
          <a:chOff x="0" y="0"/>
          <a:chExt cx="0" cy="0"/>
        </a:xfrm>
      </p:grpSpPr>
      <p:sp>
        <p:nvSpPr>
          <p:cNvPr id="159" name="Google Shape;159;g2e173ebf2ce_1_43"/>
          <p:cNvSpPr/>
          <p:nvPr/>
        </p:nvSpPr>
        <p:spPr>
          <a:xfrm>
            <a:off x="6505575" y="178"/>
            <a:ext cx="6505575" cy="7315200"/>
          </a:xfrm>
          <a:prstGeom prst="rect">
            <a:avLst/>
          </a:prstGeom>
          <a:solidFill>
            <a:schemeClr val="dk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cxnSp>
        <p:nvCxnSpPr>
          <p:cNvPr id="160" name="Google Shape;160;g2e173ebf2ce_1_43"/>
          <p:cNvCxnSpPr/>
          <p:nvPr/>
        </p:nvCxnSpPr>
        <p:spPr>
          <a:xfrm>
            <a:off x="7156808" y="6393600"/>
            <a:ext cx="666352" cy="0"/>
          </a:xfrm>
          <a:prstGeom prst="straightConnector1">
            <a:avLst/>
          </a:prstGeom>
          <a:noFill/>
          <a:ln w="19050" cap="flat" cmpd="sng">
            <a:solidFill>
              <a:schemeClr val="lt1"/>
            </a:solidFill>
            <a:prstDash val="solid"/>
            <a:round/>
            <a:headEnd type="none" w="sm" len="sm"/>
            <a:tailEnd type="none" w="sm" len="sm"/>
          </a:ln>
        </p:spPr>
      </p:cxnSp>
      <p:sp>
        <p:nvSpPr>
          <p:cNvPr id="161" name="Google Shape;161;g2e173ebf2ce_1_43"/>
          <p:cNvSpPr txBox="1">
            <a:spLocks noGrp="1"/>
          </p:cNvSpPr>
          <p:nvPr>
            <p:ph type="title"/>
          </p:nvPr>
        </p:nvSpPr>
        <p:spPr>
          <a:xfrm>
            <a:off x="377784" y="1987342"/>
            <a:ext cx="5755983" cy="1874773"/>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5120">
                <a:solidFill>
                  <a:schemeClr val="dk1"/>
                </a:solidFill>
              </a:defRPr>
            </a:lvl1pPr>
            <a:lvl2pPr lvl="1" algn="ctr">
              <a:spcBef>
                <a:spcPts val="0"/>
              </a:spcBef>
              <a:spcAft>
                <a:spcPts val="0"/>
              </a:spcAft>
              <a:buClr>
                <a:schemeClr val="dk1"/>
              </a:buClr>
              <a:buSzPts val="3600"/>
              <a:buNone/>
              <a:defRPr sz="5120">
                <a:solidFill>
                  <a:schemeClr val="dk1"/>
                </a:solidFill>
              </a:defRPr>
            </a:lvl2pPr>
            <a:lvl3pPr lvl="2" algn="ctr">
              <a:spcBef>
                <a:spcPts val="0"/>
              </a:spcBef>
              <a:spcAft>
                <a:spcPts val="0"/>
              </a:spcAft>
              <a:buClr>
                <a:schemeClr val="dk1"/>
              </a:buClr>
              <a:buSzPts val="3600"/>
              <a:buNone/>
              <a:defRPr sz="5120">
                <a:solidFill>
                  <a:schemeClr val="dk1"/>
                </a:solidFill>
              </a:defRPr>
            </a:lvl3pPr>
            <a:lvl4pPr lvl="3" algn="ctr">
              <a:spcBef>
                <a:spcPts val="0"/>
              </a:spcBef>
              <a:spcAft>
                <a:spcPts val="0"/>
              </a:spcAft>
              <a:buClr>
                <a:schemeClr val="dk1"/>
              </a:buClr>
              <a:buSzPts val="3600"/>
              <a:buNone/>
              <a:defRPr sz="5120">
                <a:solidFill>
                  <a:schemeClr val="dk1"/>
                </a:solidFill>
              </a:defRPr>
            </a:lvl4pPr>
            <a:lvl5pPr lvl="4" algn="ctr">
              <a:spcBef>
                <a:spcPts val="0"/>
              </a:spcBef>
              <a:spcAft>
                <a:spcPts val="0"/>
              </a:spcAft>
              <a:buClr>
                <a:schemeClr val="dk1"/>
              </a:buClr>
              <a:buSzPts val="3600"/>
              <a:buNone/>
              <a:defRPr sz="5120">
                <a:solidFill>
                  <a:schemeClr val="dk1"/>
                </a:solidFill>
              </a:defRPr>
            </a:lvl5pPr>
            <a:lvl6pPr lvl="5" algn="ctr">
              <a:spcBef>
                <a:spcPts val="0"/>
              </a:spcBef>
              <a:spcAft>
                <a:spcPts val="0"/>
              </a:spcAft>
              <a:buClr>
                <a:schemeClr val="dk1"/>
              </a:buClr>
              <a:buSzPts val="3600"/>
              <a:buNone/>
              <a:defRPr sz="5120">
                <a:solidFill>
                  <a:schemeClr val="dk1"/>
                </a:solidFill>
              </a:defRPr>
            </a:lvl6pPr>
            <a:lvl7pPr lvl="6" algn="ctr">
              <a:spcBef>
                <a:spcPts val="0"/>
              </a:spcBef>
              <a:spcAft>
                <a:spcPts val="0"/>
              </a:spcAft>
              <a:buClr>
                <a:schemeClr val="dk1"/>
              </a:buClr>
              <a:buSzPts val="3600"/>
              <a:buNone/>
              <a:defRPr sz="5120">
                <a:solidFill>
                  <a:schemeClr val="dk1"/>
                </a:solidFill>
              </a:defRPr>
            </a:lvl7pPr>
            <a:lvl8pPr lvl="7" algn="ctr">
              <a:spcBef>
                <a:spcPts val="0"/>
              </a:spcBef>
              <a:spcAft>
                <a:spcPts val="0"/>
              </a:spcAft>
              <a:buClr>
                <a:schemeClr val="dk1"/>
              </a:buClr>
              <a:buSzPts val="3600"/>
              <a:buNone/>
              <a:defRPr sz="5120">
                <a:solidFill>
                  <a:schemeClr val="dk1"/>
                </a:solidFill>
              </a:defRPr>
            </a:lvl8pPr>
            <a:lvl9pPr lvl="8" algn="ctr">
              <a:spcBef>
                <a:spcPts val="0"/>
              </a:spcBef>
              <a:spcAft>
                <a:spcPts val="0"/>
              </a:spcAft>
              <a:buClr>
                <a:schemeClr val="dk1"/>
              </a:buClr>
              <a:buSzPts val="3600"/>
              <a:buNone/>
              <a:defRPr sz="5120">
                <a:solidFill>
                  <a:schemeClr val="dk1"/>
                </a:solidFill>
              </a:defRPr>
            </a:lvl9pPr>
          </a:lstStyle>
          <a:p>
            <a:endParaRPr/>
          </a:p>
        </p:txBody>
      </p:sp>
      <p:sp>
        <p:nvSpPr>
          <p:cNvPr id="162" name="Google Shape;162;g2e173ebf2ce_1_43"/>
          <p:cNvSpPr txBox="1">
            <a:spLocks noGrp="1"/>
          </p:cNvSpPr>
          <p:nvPr>
            <p:ph type="subTitle" idx="1"/>
          </p:nvPr>
        </p:nvSpPr>
        <p:spPr>
          <a:xfrm>
            <a:off x="377784" y="3890305"/>
            <a:ext cx="5755983" cy="1913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987"/>
            </a:lvl1pPr>
            <a:lvl2pPr lvl="1" algn="ctr">
              <a:lnSpc>
                <a:spcPct val="100000"/>
              </a:lnSpc>
              <a:spcBef>
                <a:spcPts val="0"/>
              </a:spcBef>
              <a:spcAft>
                <a:spcPts val="0"/>
              </a:spcAft>
              <a:buSzPts val="2100"/>
              <a:buNone/>
              <a:defRPr sz="2987"/>
            </a:lvl2pPr>
            <a:lvl3pPr lvl="2" algn="ctr">
              <a:lnSpc>
                <a:spcPct val="100000"/>
              </a:lnSpc>
              <a:spcBef>
                <a:spcPts val="0"/>
              </a:spcBef>
              <a:spcAft>
                <a:spcPts val="0"/>
              </a:spcAft>
              <a:buSzPts val="2100"/>
              <a:buNone/>
              <a:defRPr sz="2987"/>
            </a:lvl3pPr>
            <a:lvl4pPr lvl="3" algn="ctr">
              <a:lnSpc>
                <a:spcPct val="100000"/>
              </a:lnSpc>
              <a:spcBef>
                <a:spcPts val="0"/>
              </a:spcBef>
              <a:spcAft>
                <a:spcPts val="0"/>
              </a:spcAft>
              <a:buSzPts val="2100"/>
              <a:buNone/>
              <a:defRPr sz="2987"/>
            </a:lvl4pPr>
            <a:lvl5pPr lvl="4" algn="ctr">
              <a:lnSpc>
                <a:spcPct val="100000"/>
              </a:lnSpc>
              <a:spcBef>
                <a:spcPts val="0"/>
              </a:spcBef>
              <a:spcAft>
                <a:spcPts val="0"/>
              </a:spcAft>
              <a:buSzPts val="2100"/>
              <a:buNone/>
              <a:defRPr sz="2987"/>
            </a:lvl5pPr>
            <a:lvl6pPr lvl="5" algn="ctr">
              <a:lnSpc>
                <a:spcPct val="100000"/>
              </a:lnSpc>
              <a:spcBef>
                <a:spcPts val="0"/>
              </a:spcBef>
              <a:spcAft>
                <a:spcPts val="0"/>
              </a:spcAft>
              <a:buSzPts val="2100"/>
              <a:buNone/>
              <a:defRPr sz="2987"/>
            </a:lvl6pPr>
            <a:lvl7pPr lvl="6" algn="ctr">
              <a:lnSpc>
                <a:spcPct val="100000"/>
              </a:lnSpc>
              <a:spcBef>
                <a:spcPts val="0"/>
              </a:spcBef>
              <a:spcAft>
                <a:spcPts val="0"/>
              </a:spcAft>
              <a:buSzPts val="2100"/>
              <a:buNone/>
              <a:defRPr sz="2987"/>
            </a:lvl7pPr>
            <a:lvl8pPr lvl="7" algn="ctr">
              <a:lnSpc>
                <a:spcPct val="100000"/>
              </a:lnSpc>
              <a:spcBef>
                <a:spcPts val="0"/>
              </a:spcBef>
              <a:spcAft>
                <a:spcPts val="0"/>
              </a:spcAft>
              <a:buSzPts val="2100"/>
              <a:buNone/>
              <a:defRPr sz="2987"/>
            </a:lvl8pPr>
            <a:lvl9pPr lvl="8" algn="ctr">
              <a:lnSpc>
                <a:spcPct val="100000"/>
              </a:lnSpc>
              <a:spcBef>
                <a:spcPts val="0"/>
              </a:spcBef>
              <a:spcAft>
                <a:spcPts val="0"/>
              </a:spcAft>
              <a:buSzPts val="2100"/>
              <a:buNone/>
              <a:defRPr sz="2987"/>
            </a:lvl9pPr>
          </a:lstStyle>
          <a:p>
            <a:endParaRPr/>
          </a:p>
        </p:txBody>
      </p:sp>
      <p:sp>
        <p:nvSpPr>
          <p:cNvPr id="163" name="Google Shape;163;g2e173ebf2ce_1_43"/>
          <p:cNvSpPr txBox="1">
            <a:spLocks noGrp="1"/>
          </p:cNvSpPr>
          <p:nvPr>
            <p:ph type="body" idx="2"/>
          </p:nvPr>
        </p:nvSpPr>
        <p:spPr>
          <a:xfrm>
            <a:off x="7028497" y="1029974"/>
            <a:ext cx="5459731" cy="5255253"/>
          </a:xfrm>
          <a:prstGeom prst="rect">
            <a:avLst/>
          </a:prstGeom>
        </p:spPr>
        <p:txBody>
          <a:bodyPr spcFirstLastPara="1" wrap="square" lIns="91425" tIns="91425" rIns="91425" bIns="91425" anchor="ctr" anchorCtr="0">
            <a:normAutofit/>
          </a:bodyPr>
          <a:lstStyle>
            <a:lvl1pPr marL="650230" lvl="0" indent="-487672">
              <a:spcBef>
                <a:spcPts val="0"/>
              </a:spcBef>
              <a:spcAft>
                <a:spcPts val="0"/>
              </a:spcAft>
              <a:buClr>
                <a:schemeClr val="lt1"/>
              </a:buClr>
              <a:buSzPts val="1800"/>
              <a:buChar char="●"/>
              <a:defRPr>
                <a:solidFill>
                  <a:schemeClr val="lt1"/>
                </a:solidFill>
              </a:defRPr>
            </a:lvl1pPr>
            <a:lvl2pPr marL="1300460" lvl="1" indent="-451549">
              <a:spcBef>
                <a:spcPts val="0"/>
              </a:spcBef>
              <a:spcAft>
                <a:spcPts val="0"/>
              </a:spcAft>
              <a:buClr>
                <a:schemeClr val="lt1"/>
              </a:buClr>
              <a:buSzPts val="1400"/>
              <a:buChar char="○"/>
              <a:defRPr>
                <a:solidFill>
                  <a:schemeClr val="lt1"/>
                </a:solidFill>
              </a:defRPr>
            </a:lvl2pPr>
            <a:lvl3pPr marL="1950690" lvl="2" indent="-451549">
              <a:spcBef>
                <a:spcPts val="0"/>
              </a:spcBef>
              <a:spcAft>
                <a:spcPts val="0"/>
              </a:spcAft>
              <a:buClr>
                <a:schemeClr val="lt1"/>
              </a:buClr>
              <a:buSzPts val="1400"/>
              <a:buChar char="■"/>
              <a:defRPr>
                <a:solidFill>
                  <a:schemeClr val="lt1"/>
                </a:solidFill>
              </a:defRPr>
            </a:lvl3pPr>
            <a:lvl4pPr marL="2600919" lvl="3" indent="-451549">
              <a:spcBef>
                <a:spcPts val="0"/>
              </a:spcBef>
              <a:spcAft>
                <a:spcPts val="0"/>
              </a:spcAft>
              <a:buClr>
                <a:schemeClr val="lt1"/>
              </a:buClr>
              <a:buSzPts val="1400"/>
              <a:buChar char="●"/>
              <a:defRPr>
                <a:solidFill>
                  <a:schemeClr val="lt1"/>
                </a:solidFill>
              </a:defRPr>
            </a:lvl4pPr>
            <a:lvl5pPr marL="3251149" lvl="4" indent="-451549">
              <a:spcBef>
                <a:spcPts val="0"/>
              </a:spcBef>
              <a:spcAft>
                <a:spcPts val="0"/>
              </a:spcAft>
              <a:buClr>
                <a:schemeClr val="lt1"/>
              </a:buClr>
              <a:buSzPts val="1400"/>
              <a:buChar char="○"/>
              <a:defRPr>
                <a:solidFill>
                  <a:schemeClr val="lt1"/>
                </a:solidFill>
              </a:defRPr>
            </a:lvl5pPr>
            <a:lvl6pPr marL="3901379" lvl="5" indent="-451549">
              <a:spcBef>
                <a:spcPts val="0"/>
              </a:spcBef>
              <a:spcAft>
                <a:spcPts val="0"/>
              </a:spcAft>
              <a:buClr>
                <a:schemeClr val="lt1"/>
              </a:buClr>
              <a:buSzPts val="1400"/>
              <a:buChar char="■"/>
              <a:defRPr>
                <a:solidFill>
                  <a:schemeClr val="lt1"/>
                </a:solidFill>
              </a:defRPr>
            </a:lvl6pPr>
            <a:lvl7pPr marL="4551609" lvl="6" indent="-451549">
              <a:spcBef>
                <a:spcPts val="0"/>
              </a:spcBef>
              <a:spcAft>
                <a:spcPts val="0"/>
              </a:spcAft>
              <a:buClr>
                <a:schemeClr val="lt1"/>
              </a:buClr>
              <a:buSzPts val="1400"/>
              <a:buChar char="●"/>
              <a:defRPr>
                <a:solidFill>
                  <a:schemeClr val="lt1"/>
                </a:solidFill>
              </a:defRPr>
            </a:lvl7pPr>
            <a:lvl8pPr marL="5201839" lvl="7" indent="-451549">
              <a:spcBef>
                <a:spcPts val="0"/>
              </a:spcBef>
              <a:spcAft>
                <a:spcPts val="0"/>
              </a:spcAft>
              <a:buClr>
                <a:schemeClr val="lt1"/>
              </a:buClr>
              <a:buSzPts val="1400"/>
              <a:buChar char="○"/>
              <a:defRPr>
                <a:solidFill>
                  <a:schemeClr val="lt1"/>
                </a:solidFill>
              </a:defRPr>
            </a:lvl8pPr>
            <a:lvl9pPr marL="5852069" lvl="8" indent="-451549">
              <a:spcBef>
                <a:spcPts val="0"/>
              </a:spcBef>
              <a:spcAft>
                <a:spcPts val="0"/>
              </a:spcAft>
              <a:buClr>
                <a:schemeClr val="lt1"/>
              </a:buClr>
              <a:buSzPts val="1400"/>
              <a:buChar char="■"/>
              <a:defRPr>
                <a:solidFill>
                  <a:schemeClr val="lt1"/>
                </a:solidFill>
              </a:defRPr>
            </a:lvl9pPr>
          </a:lstStyle>
          <a:p>
            <a:endParaRPr/>
          </a:p>
        </p:txBody>
      </p:sp>
      <p:sp>
        <p:nvSpPr>
          <p:cNvPr id="164" name="Google Shape;164;g2e173ebf2ce_1_43"/>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70552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5"/>
        <p:cNvGrpSpPr/>
        <p:nvPr/>
      </p:nvGrpSpPr>
      <p:grpSpPr>
        <a:xfrm>
          <a:off x="0" y="0"/>
          <a:ext cx="0" cy="0"/>
          <a:chOff x="0" y="0"/>
          <a:chExt cx="0" cy="0"/>
        </a:xfrm>
      </p:grpSpPr>
      <p:cxnSp>
        <p:nvCxnSpPr>
          <p:cNvPr id="166" name="Google Shape;166;g2e173ebf2ce_1_50"/>
          <p:cNvCxnSpPr/>
          <p:nvPr/>
        </p:nvCxnSpPr>
        <p:spPr>
          <a:xfrm>
            <a:off x="605024" y="6741333"/>
            <a:ext cx="11805655" cy="0"/>
          </a:xfrm>
          <a:prstGeom prst="straightConnector1">
            <a:avLst/>
          </a:prstGeom>
          <a:noFill/>
          <a:ln w="19050" cap="flat" cmpd="sng">
            <a:solidFill>
              <a:schemeClr val="dk2"/>
            </a:solidFill>
            <a:prstDash val="solid"/>
            <a:round/>
            <a:headEnd type="none" w="sm" len="sm"/>
            <a:tailEnd type="none" w="sm" len="sm"/>
          </a:ln>
        </p:spPr>
      </p:cxnSp>
      <p:cxnSp>
        <p:nvCxnSpPr>
          <p:cNvPr id="167" name="Google Shape;167;g2e173ebf2ce_1_50"/>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168" name="Google Shape;168;g2e173ebf2ce_1_50"/>
          <p:cNvSpPr txBox="1">
            <a:spLocks noGrp="1"/>
          </p:cNvSpPr>
          <p:nvPr>
            <p:ph type="body" idx="1"/>
          </p:nvPr>
        </p:nvSpPr>
        <p:spPr>
          <a:xfrm>
            <a:off x="466741" y="6010347"/>
            <a:ext cx="11936279" cy="559787"/>
          </a:xfrm>
          <a:prstGeom prst="rect">
            <a:avLst/>
          </a:prstGeom>
        </p:spPr>
        <p:txBody>
          <a:bodyPr spcFirstLastPara="1" wrap="square" lIns="91425" tIns="91425" rIns="91425" bIns="91425" anchor="ctr" anchorCtr="0">
            <a:normAutofit/>
          </a:bodyPr>
          <a:lstStyle>
            <a:lvl1pPr marL="650230" lvl="0" indent="-325115">
              <a:lnSpc>
                <a:spcPct val="100000"/>
              </a:lnSpc>
              <a:spcBef>
                <a:spcPts val="0"/>
              </a:spcBef>
              <a:spcAft>
                <a:spcPts val="0"/>
              </a:spcAft>
              <a:buSzPts val="1800"/>
              <a:buNone/>
              <a:defRPr/>
            </a:lvl1pPr>
          </a:lstStyle>
          <a:p>
            <a:endParaRPr/>
          </a:p>
        </p:txBody>
      </p:sp>
      <p:sp>
        <p:nvSpPr>
          <p:cNvPr id="169" name="Google Shape;169;g2e173ebf2ce_1_50"/>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0142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0"/>
        <p:cNvGrpSpPr/>
        <p:nvPr/>
      </p:nvGrpSpPr>
      <p:grpSpPr>
        <a:xfrm>
          <a:off x="0" y="0"/>
          <a:ext cx="0" cy="0"/>
          <a:chOff x="0" y="0"/>
          <a:chExt cx="0" cy="0"/>
        </a:xfrm>
      </p:grpSpPr>
      <p:cxnSp>
        <p:nvCxnSpPr>
          <p:cNvPr id="171" name="Google Shape;171;g2e173ebf2ce_1_55"/>
          <p:cNvCxnSpPr/>
          <p:nvPr/>
        </p:nvCxnSpPr>
        <p:spPr>
          <a:xfrm>
            <a:off x="605024" y="6741333"/>
            <a:ext cx="11805655" cy="0"/>
          </a:xfrm>
          <a:prstGeom prst="straightConnector1">
            <a:avLst/>
          </a:prstGeom>
          <a:noFill/>
          <a:ln w="19050" cap="flat" cmpd="sng">
            <a:solidFill>
              <a:schemeClr val="dk2"/>
            </a:solidFill>
            <a:prstDash val="solid"/>
            <a:round/>
            <a:headEnd type="none" w="sm" len="sm"/>
            <a:tailEnd type="none" w="sm" len="sm"/>
          </a:ln>
        </p:spPr>
      </p:cxnSp>
      <p:cxnSp>
        <p:nvCxnSpPr>
          <p:cNvPr id="172" name="Google Shape;172;g2e173ebf2ce_1_55"/>
          <p:cNvCxnSpPr/>
          <p:nvPr/>
        </p:nvCxnSpPr>
        <p:spPr>
          <a:xfrm>
            <a:off x="605024" y="591147"/>
            <a:ext cx="11805655" cy="0"/>
          </a:xfrm>
          <a:prstGeom prst="straightConnector1">
            <a:avLst/>
          </a:prstGeom>
          <a:noFill/>
          <a:ln w="38100" cap="flat" cmpd="sng">
            <a:solidFill>
              <a:schemeClr val="dk2"/>
            </a:solidFill>
            <a:prstDash val="solid"/>
            <a:round/>
            <a:headEnd type="none" w="sm" len="sm"/>
            <a:tailEnd type="none" w="sm" len="sm"/>
          </a:ln>
        </p:spPr>
      </p:cxnSp>
      <p:sp>
        <p:nvSpPr>
          <p:cNvPr id="173" name="Google Shape;173;g2e173ebf2ce_1_55"/>
          <p:cNvSpPr txBox="1">
            <a:spLocks noGrp="1"/>
          </p:cNvSpPr>
          <p:nvPr>
            <p:ph type="title" hasCustomPrompt="1"/>
          </p:nvPr>
        </p:nvSpPr>
        <p:spPr>
          <a:xfrm>
            <a:off x="1215100" y="1855787"/>
            <a:ext cx="10580951" cy="2187947"/>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9pPr>
          </a:lstStyle>
          <a:p>
            <a:r>
              <a:t>xx%</a:t>
            </a:r>
          </a:p>
        </p:txBody>
      </p:sp>
      <p:sp>
        <p:nvSpPr>
          <p:cNvPr id="174" name="Google Shape;174;g2e173ebf2ce_1_55"/>
          <p:cNvSpPr txBox="1">
            <a:spLocks noGrp="1"/>
          </p:cNvSpPr>
          <p:nvPr>
            <p:ph type="body" idx="1"/>
          </p:nvPr>
        </p:nvSpPr>
        <p:spPr>
          <a:xfrm>
            <a:off x="1215100" y="4152107"/>
            <a:ext cx="10580951" cy="1524053"/>
          </a:xfrm>
          <a:prstGeom prst="rect">
            <a:avLst/>
          </a:prstGeom>
        </p:spPr>
        <p:txBody>
          <a:bodyPr spcFirstLastPara="1" wrap="square" lIns="91425" tIns="91425" rIns="91425" bIns="91425" anchor="t" anchorCtr="0">
            <a:normAutofit/>
          </a:bodyPr>
          <a:lstStyle>
            <a:lvl1pPr marL="650230" lvl="0" indent="-487672" algn="ctr">
              <a:spcBef>
                <a:spcPts val="0"/>
              </a:spcBef>
              <a:spcAft>
                <a:spcPts val="0"/>
              </a:spcAft>
              <a:buSzPts val="1800"/>
              <a:buChar char="●"/>
              <a:defRPr/>
            </a:lvl1pPr>
            <a:lvl2pPr marL="1300460" lvl="1" indent="-451549" algn="ctr">
              <a:spcBef>
                <a:spcPts val="0"/>
              </a:spcBef>
              <a:spcAft>
                <a:spcPts val="0"/>
              </a:spcAft>
              <a:buSzPts val="1400"/>
              <a:buChar char="○"/>
              <a:defRPr/>
            </a:lvl2pPr>
            <a:lvl3pPr marL="1950690" lvl="2" indent="-451549" algn="ctr">
              <a:spcBef>
                <a:spcPts val="0"/>
              </a:spcBef>
              <a:spcAft>
                <a:spcPts val="0"/>
              </a:spcAft>
              <a:buSzPts val="1400"/>
              <a:buChar char="■"/>
              <a:defRPr/>
            </a:lvl3pPr>
            <a:lvl4pPr marL="2600919" lvl="3" indent="-451549" algn="ctr">
              <a:spcBef>
                <a:spcPts val="0"/>
              </a:spcBef>
              <a:spcAft>
                <a:spcPts val="0"/>
              </a:spcAft>
              <a:buSzPts val="1400"/>
              <a:buChar char="●"/>
              <a:defRPr/>
            </a:lvl4pPr>
            <a:lvl5pPr marL="3251149" lvl="4" indent="-451549" algn="ctr">
              <a:spcBef>
                <a:spcPts val="0"/>
              </a:spcBef>
              <a:spcAft>
                <a:spcPts val="0"/>
              </a:spcAft>
              <a:buSzPts val="1400"/>
              <a:buChar char="○"/>
              <a:defRPr/>
            </a:lvl5pPr>
            <a:lvl6pPr marL="3901379" lvl="5" indent="-451549" algn="ctr">
              <a:spcBef>
                <a:spcPts val="0"/>
              </a:spcBef>
              <a:spcAft>
                <a:spcPts val="0"/>
              </a:spcAft>
              <a:buSzPts val="1400"/>
              <a:buChar char="■"/>
              <a:defRPr/>
            </a:lvl6pPr>
            <a:lvl7pPr marL="4551609" lvl="6" indent="-451549" algn="ctr">
              <a:spcBef>
                <a:spcPts val="0"/>
              </a:spcBef>
              <a:spcAft>
                <a:spcPts val="0"/>
              </a:spcAft>
              <a:buSzPts val="1400"/>
              <a:buChar char="●"/>
              <a:defRPr/>
            </a:lvl7pPr>
            <a:lvl8pPr marL="5201839" lvl="7" indent="-451549" algn="ctr">
              <a:spcBef>
                <a:spcPts val="0"/>
              </a:spcBef>
              <a:spcAft>
                <a:spcPts val="0"/>
              </a:spcAft>
              <a:buSzPts val="1400"/>
              <a:buChar char="○"/>
              <a:defRPr/>
            </a:lvl8pPr>
            <a:lvl9pPr marL="5852069" lvl="8" indent="-451549" algn="ctr">
              <a:spcBef>
                <a:spcPts val="0"/>
              </a:spcBef>
              <a:spcAft>
                <a:spcPts val="0"/>
              </a:spcAft>
              <a:buSzPts val="1400"/>
              <a:buChar char="■"/>
              <a:defRPr/>
            </a:lvl9pPr>
          </a:lstStyle>
          <a:p>
            <a:endParaRPr/>
          </a:p>
        </p:txBody>
      </p:sp>
      <p:sp>
        <p:nvSpPr>
          <p:cNvPr id="175" name="Google Shape;175;g2e173ebf2ce_1_55"/>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7721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g2e173ebf2ce_1_61"/>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7331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178"/>
        <p:cNvGrpSpPr/>
        <p:nvPr/>
      </p:nvGrpSpPr>
      <p:grpSpPr>
        <a:xfrm>
          <a:off x="0" y="0"/>
          <a:ext cx="0" cy="0"/>
          <a:chOff x="0" y="0"/>
          <a:chExt cx="0" cy="0"/>
        </a:xfrm>
      </p:grpSpPr>
      <p:sp>
        <p:nvSpPr>
          <p:cNvPr id="179" name="Google Shape;179;g2e173ebf2ce_1_63"/>
          <p:cNvSpPr txBox="1">
            <a:spLocks noGrp="1"/>
          </p:cNvSpPr>
          <p:nvPr>
            <p:ph type="title"/>
          </p:nvPr>
        </p:nvSpPr>
        <p:spPr>
          <a:xfrm>
            <a:off x="887741" y="1823720"/>
            <a:ext cx="11222117" cy="3042987"/>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79B94E"/>
              </a:buClr>
              <a:buSzPts val="4500"/>
              <a:buFont typeface="Calibri"/>
              <a:buNone/>
              <a:defRPr sz="6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0" name="Google Shape;180;g2e173ebf2ce_1_63"/>
          <p:cNvSpPr txBox="1">
            <a:spLocks noGrp="1"/>
          </p:cNvSpPr>
          <p:nvPr>
            <p:ph type="body" idx="1"/>
          </p:nvPr>
        </p:nvSpPr>
        <p:spPr>
          <a:xfrm>
            <a:off x="887741" y="4895427"/>
            <a:ext cx="11222117" cy="1600427"/>
          </a:xfrm>
          <a:prstGeom prst="rect">
            <a:avLst/>
          </a:prstGeom>
          <a:noFill/>
          <a:ln>
            <a:noFill/>
          </a:ln>
        </p:spPr>
        <p:txBody>
          <a:bodyPr spcFirstLastPara="1" wrap="square" lIns="68575" tIns="34275" rIns="68575" bIns="34275" anchor="t" anchorCtr="0">
            <a:normAutofit/>
          </a:bodyPr>
          <a:lstStyle>
            <a:lvl1pPr marL="650230" lvl="0" indent="-325115" algn="l" rtl="0">
              <a:lnSpc>
                <a:spcPct val="90000"/>
              </a:lnSpc>
              <a:spcBef>
                <a:spcPts val="1138"/>
              </a:spcBef>
              <a:spcAft>
                <a:spcPts val="0"/>
              </a:spcAft>
              <a:buClr>
                <a:srgbClr val="888888"/>
              </a:buClr>
              <a:buSzPts val="1800"/>
              <a:buFont typeface="Calibri"/>
              <a:buNone/>
              <a:defRPr sz="2560">
                <a:solidFill>
                  <a:srgbClr val="888888"/>
                </a:solidFill>
              </a:defRPr>
            </a:lvl1pPr>
            <a:lvl2pPr marL="1300460" lvl="1" indent="-325115" algn="l" rtl="0">
              <a:lnSpc>
                <a:spcPct val="90000"/>
              </a:lnSpc>
              <a:spcBef>
                <a:spcPts val="569"/>
              </a:spcBef>
              <a:spcAft>
                <a:spcPts val="0"/>
              </a:spcAft>
              <a:buSzPts val="1500"/>
              <a:buNone/>
              <a:defRPr sz="2133">
                <a:solidFill>
                  <a:srgbClr val="888888"/>
                </a:solidFill>
              </a:defRPr>
            </a:lvl2pPr>
            <a:lvl3pPr marL="1950690" lvl="2" indent="-325115" algn="l" rtl="0">
              <a:lnSpc>
                <a:spcPct val="90000"/>
              </a:lnSpc>
              <a:spcBef>
                <a:spcPts val="569"/>
              </a:spcBef>
              <a:spcAft>
                <a:spcPts val="0"/>
              </a:spcAft>
              <a:buSzPts val="1400"/>
              <a:buNone/>
              <a:defRPr sz="1991">
                <a:solidFill>
                  <a:srgbClr val="888888"/>
                </a:solidFill>
              </a:defRPr>
            </a:lvl3pPr>
            <a:lvl4pPr marL="2600919" lvl="3" indent="-325115" algn="l" rtl="0">
              <a:lnSpc>
                <a:spcPct val="90000"/>
              </a:lnSpc>
              <a:spcBef>
                <a:spcPts val="569"/>
              </a:spcBef>
              <a:spcAft>
                <a:spcPts val="0"/>
              </a:spcAft>
              <a:buSzPts val="1200"/>
              <a:buNone/>
              <a:defRPr sz="1707">
                <a:solidFill>
                  <a:srgbClr val="888888"/>
                </a:solidFill>
              </a:defRPr>
            </a:lvl4pPr>
            <a:lvl5pPr marL="3251149" lvl="4" indent="-325115" algn="l" rtl="0">
              <a:lnSpc>
                <a:spcPct val="90000"/>
              </a:lnSpc>
              <a:spcBef>
                <a:spcPts val="569"/>
              </a:spcBef>
              <a:spcAft>
                <a:spcPts val="0"/>
              </a:spcAft>
              <a:buSzPts val="1200"/>
              <a:buNone/>
              <a:defRPr sz="1707">
                <a:solidFill>
                  <a:srgbClr val="888888"/>
                </a:solidFill>
              </a:defRPr>
            </a:lvl5pPr>
            <a:lvl6pPr marL="3901379" lvl="5" indent="-325115" algn="l" rtl="0">
              <a:lnSpc>
                <a:spcPct val="90000"/>
              </a:lnSpc>
              <a:spcBef>
                <a:spcPts val="569"/>
              </a:spcBef>
              <a:spcAft>
                <a:spcPts val="0"/>
              </a:spcAft>
              <a:buClr>
                <a:srgbClr val="888888"/>
              </a:buClr>
              <a:buSzPts val="1200"/>
              <a:buNone/>
              <a:defRPr sz="1707">
                <a:solidFill>
                  <a:srgbClr val="888888"/>
                </a:solidFill>
              </a:defRPr>
            </a:lvl6pPr>
            <a:lvl7pPr marL="4551609" lvl="6" indent="-325115" algn="l" rtl="0">
              <a:lnSpc>
                <a:spcPct val="90000"/>
              </a:lnSpc>
              <a:spcBef>
                <a:spcPts val="569"/>
              </a:spcBef>
              <a:spcAft>
                <a:spcPts val="0"/>
              </a:spcAft>
              <a:buClr>
                <a:srgbClr val="888888"/>
              </a:buClr>
              <a:buSzPts val="1200"/>
              <a:buNone/>
              <a:defRPr sz="1707">
                <a:solidFill>
                  <a:srgbClr val="888888"/>
                </a:solidFill>
              </a:defRPr>
            </a:lvl7pPr>
            <a:lvl8pPr marL="5201839" lvl="7" indent="-325115" algn="l" rtl="0">
              <a:lnSpc>
                <a:spcPct val="90000"/>
              </a:lnSpc>
              <a:spcBef>
                <a:spcPts val="569"/>
              </a:spcBef>
              <a:spcAft>
                <a:spcPts val="0"/>
              </a:spcAft>
              <a:buClr>
                <a:srgbClr val="888888"/>
              </a:buClr>
              <a:buSzPts val="1200"/>
              <a:buNone/>
              <a:defRPr sz="1707">
                <a:solidFill>
                  <a:srgbClr val="888888"/>
                </a:solidFill>
              </a:defRPr>
            </a:lvl8pPr>
            <a:lvl9pPr marL="5852069" lvl="8" indent="-325115" algn="l" rtl="0">
              <a:lnSpc>
                <a:spcPct val="90000"/>
              </a:lnSpc>
              <a:spcBef>
                <a:spcPts val="569"/>
              </a:spcBef>
              <a:spcAft>
                <a:spcPts val="0"/>
              </a:spcAft>
              <a:buClr>
                <a:srgbClr val="888888"/>
              </a:buClr>
              <a:buSzPts val="1200"/>
              <a:buNone/>
              <a:defRPr sz="1707">
                <a:solidFill>
                  <a:srgbClr val="888888"/>
                </a:solidFill>
              </a:defRPr>
            </a:lvl9pPr>
          </a:lstStyle>
          <a:p>
            <a:endParaRPr/>
          </a:p>
        </p:txBody>
      </p:sp>
      <p:pic>
        <p:nvPicPr>
          <p:cNvPr id="181" name="Google Shape;181;g2e173ebf2ce_1_63"/>
          <p:cNvPicPr preferRelativeResize="0"/>
          <p:nvPr/>
        </p:nvPicPr>
        <p:blipFill rotWithShape="1">
          <a:blip r:embed="rId2">
            <a:alphaModFix/>
          </a:blip>
          <a:srcRect/>
          <a:stretch/>
        </p:blipFill>
        <p:spPr>
          <a:xfrm>
            <a:off x="6415802" y="6906493"/>
            <a:ext cx="352385" cy="284481"/>
          </a:xfrm>
          <a:prstGeom prst="rect">
            <a:avLst/>
          </a:prstGeom>
          <a:noFill/>
          <a:ln>
            <a:noFill/>
          </a:ln>
        </p:spPr>
      </p:pic>
      <p:pic>
        <p:nvPicPr>
          <p:cNvPr id="182" name="Google Shape;182;g2e173ebf2ce_1_63"/>
          <p:cNvPicPr preferRelativeResize="0"/>
          <p:nvPr/>
        </p:nvPicPr>
        <p:blipFill rotWithShape="1">
          <a:blip r:embed="rId3">
            <a:alphaModFix/>
          </a:blip>
          <a:srcRect/>
          <a:stretch/>
        </p:blipFill>
        <p:spPr>
          <a:xfrm>
            <a:off x="3474504" y="6908196"/>
            <a:ext cx="274001" cy="281075"/>
          </a:xfrm>
          <a:prstGeom prst="rect">
            <a:avLst/>
          </a:prstGeom>
          <a:noFill/>
          <a:ln>
            <a:noFill/>
          </a:ln>
        </p:spPr>
      </p:pic>
      <p:pic>
        <p:nvPicPr>
          <p:cNvPr id="183" name="Google Shape;183;g2e173ebf2ce_1_63"/>
          <p:cNvPicPr preferRelativeResize="0"/>
          <p:nvPr/>
        </p:nvPicPr>
        <p:blipFill rotWithShape="1">
          <a:blip r:embed="rId4">
            <a:alphaModFix/>
          </a:blip>
          <a:srcRect/>
          <a:stretch/>
        </p:blipFill>
        <p:spPr>
          <a:xfrm>
            <a:off x="12009430" y="6885463"/>
            <a:ext cx="950397" cy="326539"/>
          </a:xfrm>
          <a:prstGeom prst="rect">
            <a:avLst/>
          </a:prstGeom>
          <a:noFill/>
          <a:ln>
            <a:noFill/>
          </a:ln>
        </p:spPr>
      </p:pic>
      <p:sp>
        <p:nvSpPr>
          <p:cNvPr id="184" name="Google Shape;184;g2e173ebf2ce_1_63"/>
          <p:cNvSpPr txBox="1">
            <a:spLocks noGrp="1"/>
          </p:cNvSpPr>
          <p:nvPr>
            <p:ph type="sldNum" idx="12"/>
          </p:nvPr>
        </p:nvSpPr>
        <p:spPr>
          <a:xfrm>
            <a:off x="10961448" y="6854000"/>
            <a:ext cx="748739" cy="461227"/>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
        <p:nvSpPr>
          <p:cNvPr id="185" name="Google Shape;185;g2e173ebf2ce_1_63"/>
          <p:cNvSpPr txBox="1">
            <a:spLocks noGrp="1"/>
          </p:cNvSpPr>
          <p:nvPr>
            <p:ph type="ftr" idx="11"/>
          </p:nvPr>
        </p:nvSpPr>
        <p:spPr>
          <a:xfrm>
            <a:off x="3503632" y="6854000"/>
            <a:ext cx="7090394" cy="389547"/>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707">
                <a:solidFill>
                  <a:schemeClr val="lt1"/>
                </a:solidFill>
              </a:defRPr>
            </a:lvl1pPr>
            <a:lvl2pPr lvl="1" algn="l" rtl="0">
              <a:lnSpc>
                <a:spcPct val="100000"/>
              </a:lnSpc>
              <a:spcBef>
                <a:spcPts val="0"/>
              </a:spcBef>
              <a:spcAft>
                <a:spcPts val="0"/>
              </a:spcAft>
              <a:buSzPts val="1100"/>
              <a:buNone/>
              <a:defRPr sz="1564"/>
            </a:lvl2pPr>
            <a:lvl3pPr lvl="2" algn="l" rtl="0">
              <a:lnSpc>
                <a:spcPct val="100000"/>
              </a:lnSpc>
              <a:spcBef>
                <a:spcPts val="0"/>
              </a:spcBef>
              <a:spcAft>
                <a:spcPts val="0"/>
              </a:spcAft>
              <a:buSzPts val="1100"/>
              <a:buNone/>
              <a:defRPr sz="1564"/>
            </a:lvl3pPr>
            <a:lvl4pPr lvl="3" algn="l" rtl="0">
              <a:lnSpc>
                <a:spcPct val="100000"/>
              </a:lnSpc>
              <a:spcBef>
                <a:spcPts val="0"/>
              </a:spcBef>
              <a:spcAft>
                <a:spcPts val="0"/>
              </a:spcAft>
              <a:buSzPts val="1100"/>
              <a:buNone/>
              <a:defRPr sz="1564"/>
            </a:lvl4pPr>
            <a:lvl5pPr lvl="4" algn="l" rtl="0">
              <a:lnSpc>
                <a:spcPct val="100000"/>
              </a:lnSpc>
              <a:spcBef>
                <a:spcPts val="0"/>
              </a:spcBef>
              <a:spcAft>
                <a:spcPts val="0"/>
              </a:spcAft>
              <a:buSzPts val="1100"/>
              <a:buNone/>
              <a:defRPr sz="1564"/>
            </a:lvl5pPr>
            <a:lvl6pPr lvl="5" algn="l" rtl="0">
              <a:lnSpc>
                <a:spcPct val="100000"/>
              </a:lnSpc>
              <a:spcBef>
                <a:spcPts val="0"/>
              </a:spcBef>
              <a:spcAft>
                <a:spcPts val="0"/>
              </a:spcAft>
              <a:buSzPts val="1100"/>
              <a:buNone/>
              <a:defRPr sz="1564"/>
            </a:lvl6pPr>
            <a:lvl7pPr lvl="6" algn="l" rtl="0">
              <a:lnSpc>
                <a:spcPct val="100000"/>
              </a:lnSpc>
              <a:spcBef>
                <a:spcPts val="0"/>
              </a:spcBef>
              <a:spcAft>
                <a:spcPts val="0"/>
              </a:spcAft>
              <a:buSzPts val="1100"/>
              <a:buNone/>
              <a:defRPr sz="1564"/>
            </a:lvl7pPr>
            <a:lvl8pPr lvl="7" algn="l" rtl="0">
              <a:lnSpc>
                <a:spcPct val="100000"/>
              </a:lnSpc>
              <a:spcBef>
                <a:spcPts val="0"/>
              </a:spcBef>
              <a:spcAft>
                <a:spcPts val="0"/>
              </a:spcAft>
              <a:buSzPts val="1100"/>
              <a:buNone/>
              <a:defRPr sz="1564"/>
            </a:lvl8pPr>
            <a:lvl9pPr lvl="8" algn="l" rtl="0">
              <a:lnSpc>
                <a:spcPct val="100000"/>
              </a:lnSpc>
              <a:spcBef>
                <a:spcPts val="0"/>
              </a:spcBef>
              <a:spcAft>
                <a:spcPts val="0"/>
              </a:spcAft>
              <a:buSzPts val="1100"/>
              <a:buNone/>
              <a:defRPr sz="1564"/>
            </a:lvl9pPr>
          </a:lstStyle>
          <a:p>
            <a:endParaRPr/>
          </a:p>
        </p:txBody>
      </p:sp>
    </p:spTree>
    <p:extLst>
      <p:ext uri="{BB962C8B-B14F-4D97-AF65-F5344CB8AC3E}">
        <p14:creationId xmlns:p14="http://schemas.microsoft.com/office/powerpoint/2010/main" val="29691922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6"/>
        <p:cNvGrpSpPr/>
        <p:nvPr/>
      </p:nvGrpSpPr>
      <p:grpSpPr>
        <a:xfrm>
          <a:off x="0" y="0"/>
          <a:ext cx="0" cy="0"/>
          <a:chOff x="0" y="0"/>
          <a:chExt cx="0" cy="0"/>
        </a:xfrm>
      </p:grpSpPr>
      <p:sp>
        <p:nvSpPr>
          <p:cNvPr id="187" name="Google Shape;187;g2e173ebf2ce_1_71"/>
          <p:cNvSpPr txBox="1">
            <a:spLocks noGrp="1"/>
          </p:cNvSpPr>
          <p:nvPr>
            <p:ph type="title"/>
          </p:nvPr>
        </p:nvSpPr>
        <p:spPr>
          <a:xfrm>
            <a:off x="2358271" y="303872"/>
            <a:ext cx="9980338" cy="1167360"/>
          </a:xfrm>
          <a:prstGeom prst="rect">
            <a:avLst/>
          </a:prstGeom>
          <a:noFill/>
          <a:ln>
            <a:noFill/>
          </a:ln>
        </p:spPr>
        <p:txBody>
          <a:bodyPr spcFirstLastPara="1" wrap="square" lIns="68575" tIns="54000" rIns="68575" bIns="54000" anchor="ctr" anchorCtr="0">
            <a:normAutofit/>
          </a:bodyPr>
          <a:lstStyle>
            <a:lvl1pPr lvl="0" algn="l" rtl="0">
              <a:lnSpc>
                <a:spcPct val="90000"/>
              </a:lnSpc>
              <a:spcBef>
                <a:spcPts val="0"/>
              </a:spcBef>
              <a:spcAft>
                <a:spcPts val="0"/>
              </a:spcAft>
              <a:buClr>
                <a:srgbClr val="79B94E"/>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8" name="Google Shape;188;g2e173ebf2ce_1_71"/>
          <p:cNvSpPr txBox="1">
            <a:spLocks noGrp="1"/>
          </p:cNvSpPr>
          <p:nvPr>
            <p:ph type="body" idx="1"/>
          </p:nvPr>
        </p:nvSpPr>
        <p:spPr>
          <a:xfrm>
            <a:off x="894516" y="1736525"/>
            <a:ext cx="11444092" cy="4852053"/>
          </a:xfrm>
          <a:prstGeom prst="rect">
            <a:avLst/>
          </a:prstGeom>
          <a:noFill/>
          <a:ln>
            <a:noFill/>
          </a:ln>
        </p:spPr>
        <p:txBody>
          <a:bodyPr spcFirstLastPara="1" wrap="square" lIns="68575" tIns="34275" rIns="68575" bIns="34275" anchor="t" anchorCtr="0">
            <a:normAutofit/>
          </a:bodyPr>
          <a:lstStyle>
            <a:lvl1pPr marL="650230" lvl="0" indent="-451549" algn="l" rtl="0">
              <a:lnSpc>
                <a:spcPct val="90000"/>
              </a:lnSpc>
              <a:spcBef>
                <a:spcPts val="1138"/>
              </a:spcBef>
              <a:spcAft>
                <a:spcPts val="0"/>
              </a:spcAft>
              <a:buClr>
                <a:schemeClr val="dk1"/>
              </a:buClr>
              <a:buSzPts val="1400"/>
              <a:buChar char="•"/>
              <a:defRPr/>
            </a:lvl1pPr>
            <a:lvl2pPr marL="1300460" lvl="1" indent="-451549" algn="l" rtl="0">
              <a:lnSpc>
                <a:spcPct val="90000"/>
              </a:lnSpc>
              <a:spcBef>
                <a:spcPts val="569"/>
              </a:spcBef>
              <a:spcAft>
                <a:spcPts val="0"/>
              </a:spcAft>
              <a:buSzPts val="1400"/>
              <a:buChar char="o"/>
              <a:defRPr/>
            </a:lvl2pPr>
            <a:lvl3pPr marL="1950690" lvl="2" indent="-451549" algn="l" rtl="0">
              <a:lnSpc>
                <a:spcPct val="90000"/>
              </a:lnSpc>
              <a:spcBef>
                <a:spcPts val="569"/>
              </a:spcBef>
              <a:spcAft>
                <a:spcPts val="0"/>
              </a:spcAft>
              <a:buSzPts val="1400"/>
              <a:buChar char="▪"/>
              <a:defRPr/>
            </a:lvl3pPr>
            <a:lvl4pPr marL="2600919" lvl="3" indent="-451549" algn="l" rtl="0">
              <a:lnSpc>
                <a:spcPct val="90000"/>
              </a:lnSpc>
              <a:spcBef>
                <a:spcPts val="569"/>
              </a:spcBef>
              <a:spcAft>
                <a:spcPts val="0"/>
              </a:spcAft>
              <a:buSzPts val="1400"/>
              <a:buChar char="❖"/>
              <a:defRPr/>
            </a:lvl4pPr>
            <a:lvl5pPr marL="3251149" lvl="4" indent="-451549" algn="l" rtl="0">
              <a:lnSpc>
                <a:spcPct val="90000"/>
              </a:lnSpc>
              <a:spcBef>
                <a:spcPts val="569"/>
              </a:spcBef>
              <a:spcAft>
                <a:spcPts val="0"/>
              </a:spcAft>
              <a:buSzPts val="1400"/>
              <a:buChar char="•"/>
              <a:defRPr/>
            </a:lvl5pPr>
            <a:lvl6pPr marL="3901379" lvl="5" indent="-451549" algn="l" rtl="0">
              <a:lnSpc>
                <a:spcPct val="90000"/>
              </a:lnSpc>
              <a:spcBef>
                <a:spcPts val="569"/>
              </a:spcBef>
              <a:spcAft>
                <a:spcPts val="0"/>
              </a:spcAft>
              <a:buClr>
                <a:schemeClr val="dk1"/>
              </a:buClr>
              <a:buSzPts val="1400"/>
              <a:buChar char="•"/>
              <a:defRPr/>
            </a:lvl6pPr>
            <a:lvl7pPr marL="4551609" lvl="6" indent="-451549" algn="l" rtl="0">
              <a:lnSpc>
                <a:spcPct val="90000"/>
              </a:lnSpc>
              <a:spcBef>
                <a:spcPts val="569"/>
              </a:spcBef>
              <a:spcAft>
                <a:spcPts val="0"/>
              </a:spcAft>
              <a:buClr>
                <a:schemeClr val="dk1"/>
              </a:buClr>
              <a:buSzPts val="1400"/>
              <a:buChar char="•"/>
              <a:defRPr/>
            </a:lvl7pPr>
            <a:lvl8pPr marL="5201839" lvl="7" indent="-451549" algn="l" rtl="0">
              <a:lnSpc>
                <a:spcPct val="90000"/>
              </a:lnSpc>
              <a:spcBef>
                <a:spcPts val="569"/>
              </a:spcBef>
              <a:spcAft>
                <a:spcPts val="0"/>
              </a:spcAft>
              <a:buClr>
                <a:schemeClr val="dk1"/>
              </a:buClr>
              <a:buSzPts val="1400"/>
              <a:buChar char="•"/>
              <a:defRPr/>
            </a:lvl8pPr>
            <a:lvl9pPr marL="5852069" lvl="8" indent="-451549" algn="l" rtl="0">
              <a:lnSpc>
                <a:spcPct val="90000"/>
              </a:lnSpc>
              <a:spcBef>
                <a:spcPts val="569"/>
              </a:spcBef>
              <a:spcAft>
                <a:spcPts val="0"/>
              </a:spcAft>
              <a:buClr>
                <a:schemeClr val="dk1"/>
              </a:buClr>
              <a:buSzPts val="1400"/>
              <a:buChar char="•"/>
              <a:defRPr/>
            </a:lvl9pPr>
          </a:lstStyle>
          <a:p>
            <a:endParaRPr/>
          </a:p>
        </p:txBody>
      </p:sp>
      <p:pic>
        <p:nvPicPr>
          <p:cNvPr id="189" name="Google Shape;189;g2e173ebf2ce_1_71"/>
          <p:cNvPicPr preferRelativeResize="0"/>
          <p:nvPr/>
        </p:nvPicPr>
        <p:blipFill rotWithShape="1">
          <a:blip r:embed="rId2">
            <a:alphaModFix/>
          </a:blip>
          <a:srcRect/>
          <a:stretch/>
        </p:blipFill>
        <p:spPr>
          <a:xfrm>
            <a:off x="6415802" y="6906493"/>
            <a:ext cx="352385" cy="284481"/>
          </a:xfrm>
          <a:prstGeom prst="rect">
            <a:avLst/>
          </a:prstGeom>
          <a:noFill/>
          <a:ln>
            <a:noFill/>
          </a:ln>
        </p:spPr>
      </p:pic>
      <p:pic>
        <p:nvPicPr>
          <p:cNvPr id="190" name="Google Shape;190;g2e173ebf2ce_1_71"/>
          <p:cNvPicPr preferRelativeResize="0"/>
          <p:nvPr/>
        </p:nvPicPr>
        <p:blipFill rotWithShape="1">
          <a:blip r:embed="rId3">
            <a:alphaModFix/>
          </a:blip>
          <a:srcRect/>
          <a:stretch/>
        </p:blipFill>
        <p:spPr>
          <a:xfrm>
            <a:off x="3474504" y="6908196"/>
            <a:ext cx="274001" cy="281075"/>
          </a:xfrm>
          <a:prstGeom prst="rect">
            <a:avLst/>
          </a:prstGeom>
          <a:noFill/>
          <a:ln>
            <a:noFill/>
          </a:ln>
        </p:spPr>
      </p:pic>
      <p:pic>
        <p:nvPicPr>
          <p:cNvPr id="191" name="Google Shape;191;g2e173ebf2ce_1_71"/>
          <p:cNvPicPr preferRelativeResize="0"/>
          <p:nvPr/>
        </p:nvPicPr>
        <p:blipFill rotWithShape="1">
          <a:blip r:embed="rId4">
            <a:alphaModFix/>
          </a:blip>
          <a:srcRect/>
          <a:stretch/>
        </p:blipFill>
        <p:spPr>
          <a:xfrm>
            <a:off x="12009430" y="6885463"/>
            <a:ext cx="950397" cy="326539"/>
          </a:xfrm>
          <a:prstGeom prst="rect">
            <a:avLst/>
          </a:prstGeom>
          <a:noFill/>
          <a:ln>
            <a:noFill/>
          </a:ln>
        </p:spPr>
      </p:pic>
      <p:sp>
        <p:nvSpPr>
          <p:cNvPr id="192" name="Google Shape;192;g2e173ebf2ce_1_71"/>
          <p:cNvSpPr txBox="1">
            <a:spLocks noGrp="1"/>
          </p:cNvSpPr>
          <p:nvPr>
            <p:ph type="sldNum" idx="12"/>
          </p:nvPr>
        </p:nvSpPr>
        <p:spPr>
          <a:xfrm>
            <a:off x="10961448" y="6854000"/>
            <a:ext cx="748739" cy="461227"/>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991"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
        <p:nvSpPr>
          <p:cNvPr id="193" name="Google Shape;193;g2e173ebf2ce_1_71"/>
          <p:cNvSpPr txBox="1">
            <a:spLocks noGrp="1"/>
          </p:cNvSpPr>
          <p:nvPr>
            <p:ph type="ftr" idx="11"/>
          </p:nvPr>
        </p:nvSpPr>
        <p:spPr>
          <a:xfrm>
            <a:off x="3503632" y="6854000"/>
            <a:ext cx="7090394" cy="389547"/>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707">
                <a:solidFill>
                  <a:schemeClr val="lt1"/>
                </a:solidFill>
              </a:defRPr>
            </a:lvl1pPr>
            <a:lvl2pPr lvl="1" algn="l" rtl="0">
              <a:lnSpc>
                <a:spcPct val="100000"/>
              </a:lnSpc>
              <a:spcBef>
                <a:spcPts val="0"/>
              </a:spcBef>
              <a:spcAft>
                <a:spcPts val="0"/>
              </a:spcAft>
              <a:buSzPts val="1100"/>
              <a:buNone/>
              <a:defRPr sz="1564"/>
            </a:lvl2pPr>
            <a:lvl3pPr lvl="2" algn="l" rtl="0">
              <a:lnSpc>
                <a:spcPct val="100000"/>
              </a:lnSpc>
              <a:spcBef>
                <a:spcPts val="0"/>
              </a:spcBef>
              <a:spcAft>
                <a:spcPts val="0"/>
              </a:spcAft>
              <a:buSzPts val="1100"/>
              <a:buNone/>
              <a:defRPr sz="1564"/>
            </a:lvl3pPr>
            <a:lvl4pPr lvl="3" algn="l" rtl="0">
              <a:lnSpc>
                <a:spcPct val="100000"/>
              </a:lnSpc>
              <a:spcBef>
                <a:spcPts val="0"/>
              </a:spcBef>
              <a:spcAft>
                <a:spcPts val="0"/>
              </a:spcAft>
              <a:buSzPts val="1100"/>
              <a:buNone/>
              <a:defRPr sz="1564"/>
            </a:lvl4pPr>
            <a:lvl5pPr lvl="4" algn="l" rtl="0">
              <a:lnSpc>
                <a:spcPct val="100000"/>
              </a:lnSpc>
              <a:spcBef>
                <a:spcPts val="0"/>
              </a:spcBef>
              <a:spcAft>
                <a:spcPts val="0"/>
              </a:spcAft>
              <a:buSzPts val="1100"/>
              <a:buNone/>
              <a:defRPr sz="1564"/>
            </a:lvl5pPr>
            <a:lvl6pPr lvl="5" algn="l" rtl="0">
              <a:lnSpc>
                <a:spcPct val="100000"/>
              </a:lnSpc>
              <a:spcBef>
                <a:spcPts val="0"/>
              </a:spcBef>
              <a:spcAft>
                <a:spcPts val="0"/>
              </a:spcAft>
              <a:buSzPts val="1100"/>
              <a:buNone/>
              <a:defRPr sz="1564"/>
            </a:lvl6pPr>
            <a:lvl7pPr lvl="6" algn="l" rtl="0">
              <a:lnSpc>
                <a:spcPct val="100000"/>
              </a:lnSpc>
              <a:spcBef>
                <a:spcPts val="0"/>
              </a:spcBef>
              <a:spcAft>
                <a:spcPts val="0"/>
              </a:spcAft>
              <a:buSzPts val="1100"/>
              <a:buNone/>
              <a:defRPr sz="1564"/>
            </a:lvl7pPr>
            <a:lvl8pPr lvl="7" algn="l" rtl="0">
              <a:lnSpc>
                <a:spcPct val="100000"/>
              </a:lnSpc>
              <a:spcBef>
                <a:spcPts val="0"/>
              </a:spcBef>
              <a:spcAft>
                <a:spcPts val="0"/>
              </a:spcAft>
              <a:buSzPts val="1100"/>
              <a:buNone/>
              <a:defRPr sz="1564"/>
            </a:lvl8pPr>
            <a:lvl9pPr lvl="8" algn="l" rtl="0">
              <a:lnSpc>
                <a:spcPct val="100000"/>
              </a:lnSpc>
              <a:spcBef>
                <a:spcPts val="0"/>
              </a:spcBef>
              <a:spcAft>
                <a:spcPts val="0"/>
              </a:spcAft>
              <a:buSzPts val="1100"/>
              <a:buNone/>
              <a:defRPr sz="1564"/>
            </a:lvl9pPr>
          </a:lstStyle>
          <a:p>
            <a:endParaRPr/>
          </a:p>
        </p:txBody>
      </p:sp>
    </p:spTree>
    <p:extLst>
      <p:ext uri="{BB962C8B-B14F-4D97-AF65-F5344CB8AC3E}">
        <p14:creationId xmlns:p14="http://schemas.microsoft.com/office/powerpoint/2010/main" val="29056568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3525595" y="591147"/>
            <a:ext cx="8884976"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3525595" y="6741333"/>
            <a:ext cx="8884976"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605021" y="591147"/>
            <a:ext cx="260821"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3374767" y="896320"/>
            <a:ext cx="9009197" cy="2193067"/>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6827">
                <a:solidFill>
                  <a:schemeClr val="lt1"/>
                </a:solidFill>
              </a:defRPr>
            </a:lvl1pPr>
            <a:lvl2pPr lvl="1">
              <a:spcBef>
                <a:spcPts val="0"/>
              </a:spcBef>
              <a:spcAft>
                <a:spcPts val="0"/>
              </a:spcAft>
              <a:buClr>
                <a:schemeClr val="lt1"/>
              </a:buClr>
              <a:buSzPts val="4800"/>
              <a:buNone/>
              <a:defRPr sz="6827">
                <a:solidFill>
                  <a:schemeClr val="lt1"/>
                </a:solidFill>
              </a:defRPr>
            </a:lvl2pPr>
            <a:lvl3pPr lvl="2">
              <a:spcBef>
                <a:spcPts val="0"/>
              </a:spcBef>
              <a:spcAft>
                <a:spcPts val="0"/>
              </a:spcAft>
              <a:buClr>
                <a:schemeClr val="lt1"/>
              </a:buClr>
              <a:buSzPts val="4800"/>
              <a:buNone/>
              <a:defRPr sz="6827">
                <a:solidFill>
                  <a:schemeClr val="lt1"/>
                </a:solidFill>
              </a:defRPr>
            </a:lvl3pPr>
            <a:lvl4pPr lvl="3">
              <a:spcBef>
                <a:spcPts val="0"/>
              </a:spcBef>
              <a:spcAft>
                <a:spcPts val="0"/>
              </a:spcAft>
              <a:buClr>
                <a:schemeClr val="lt1"/>
              </a:buClr>
              <a:buSzPts val="4800"/>
              <a:buNone/>
              <a:defRPr sz="6827">
                <a:solidFill>
                  <a:schemeClr val="lt1"/>
                </a:solidFill>
              </a:defRPr>
            </a:lvl4pPr>
            <a:lvl5pPr lvl="4">
              <a:spcBef>
                <a:spcPts val="0"/>
              </a:spcBef>
              <a:spcAft>
                <a:spcPts val="0"/>
              </a:spcAft>
              <a:buClr>
                <a:schemeClr val="lt1"/>
              </a:buClr>
              <a:buSzPts val="4800"/>
              <a:buNone/>
              <a:defRPr sz="6827">
                <a:solidFill>
                  <a:schemeClr val="lt1"/>
                </a:solidFill>
              </a:defRPr>
            </a:lvl5pPr>
            <a:lvl6pPr lvl="5">
              <a:spcBef>
                <a:spcPts val="0"/>
              </a:spcBef>
              <a:spcAft>
                <a:spcPts val="0"/>
              </a:spcAft>
              <a:buClr>
                <a:schemeClr val="lt1"/>
              </a:buClr>
              <a:buSzPts val="4800"/>
              <a:buNone/>
              <a:defRPr sz="6827">
                <a:solidFill>
                  <a:schemeClr val="lt1"/>
                </a:solidFill>
              </a:defRPr>
            </a:lvl6pPr>
            <a:lvl7pPr lvl="6">
              <a:spcBef>
                <a:spcPts val="0"/>
              </a:spcBef>
              <a:spcAft>
                <a:spcPts val="0"/>
              </a:spcAft>
              <a:buClr>
                <a:schemeClr val="lt1"/>
              </a:buClr>
              <a:buSzPts val="4800"/>
              <a:buNone/>
              <a:defRPr sz="6827">
                <a:solidFill>
                  <a:schemeClr val="lt1"/>
                </a:solidFill>
              </a:defRPr>
            </a:lvl7pPr>
            <a:lvl8pPr lvl="7">
              <a:spcBef>
                <a:spcPts val="0"/>
              </a:spcBef>
              <a:spcAft>
                <a:spcPts val="0"/>
              </a:spcAft>
              <a:buClr>
                <a:schemeClr val="lt1"/>
              </a:buClr>
              <a:buSzPts val="4800"/>
              <a:buNone/>
              <a:defRPr sz="6827">
                <a:solidFill>
                  <a:schemeClr val="lt1"/>
                </a:solidFill>
              </a:defRPr>
            </a:lvl8pPr>
            <a:lvl9pPr lvl="8">
              <a:spcBef>
                <a:spcPts val="0"/>
              </a:spcBef>
              <a:spcAft>
                <a:spcPts val="0"/>
              </a:spcAft>
              <a:buClr>
                <a:schemeClr val="lt1"/>
              </a:buClr>
              <a:buSzPts val="4800"/>
              <a:buNone/>
              <a:defRPr sz="6827">
                <a:solidFill>
                  <a:schemeClr val="lt1"/>
                </a:solidFill>
              </a:defRPr>
            </a:lvl9pPr>
          </a:lstStyle>
          <a:p>
            <a:endParaRPr/>
          </a:p>
        </p:txBody>
      </p:sp>
      <p:sp>
        <p:nvSpPr>
          <p:cNvPr id="14" name="Google Shape;14;p2"/>
          <p:cNvSpPr txBox="1">
            <a:spLocks noGrp="1"/>
          </p:cNvSpPr>
          <p:nvPr>
            <p:ph type="subTitle" idx="1"/>
          </p:nvPr>
        </p:nvSpPr>
        <p:spPr>
          <a:xfrm>
            <a:off x="3401151" y="4605796"/>
            <a:ext cx="9009197" cy="1765973"/>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560">
                <a:solidFill>
                  <a:schemeClr val="lt1"/>
                </a:solidFill>
              </a:defRPr>
            </a:lvl2pPr>
            <a:lvl3pPr lvl="2">
              <a:lnSpc>
                <a:spcPct val="100000"/>
              </a:lnSpc>
              <a:spcBef>
                <a:spcPts val="0"/>
              </a:spcBef>
              <a:spcAft>
                <a:spcPts val="0"/>
              </a:spcAft>
              <a:buClr>
                <a:schemeClr val="lt1"/>
              </a:buClr>
              <a:buSzPts val="1800"/>
              <a:buNone/>
              <a:defRPr sz="2560">
                <a:solidFill>
                  <a:schemeClr val="lt1"/>
                </a:solidFill>
              </a:defRPr>
            </a:lvl3pPr>
            <a:lvl4pPr lvl="3">
              <a:lnSpc>
                <a:spcPct val="100000"/>
              </a:lnSpc>
              <a:spcBef>
                <a:spcPts val="0"/>
              </a:spcBef>
              <a:spcAft>
                <a:spcPts val="0"/>
              </a:spcAft>
              <a:buClr>
                <a:schemeClr val="lt1"/>
              </a:buClr>
              <a:buSzPts val="1800"/>
              <a:buNone/>
              <a:defRPr sz="2560">
                <a:solidFill>
                  <a:schemeClr val="lt1"/>
                </a:solidFill>
              </a:defRPr>
            </a:lvl4pPr>
            <a:lvl5pPr lvl="4">
              <a:lnSpc>
                <a:spcPct val="100000"/>
              </a:lnSpc>
              <a:spcBef>
                <a:spcPts val="0"/>
              </a:spcBef>
              <a:spcAft>
                <a:spcPts val="0"/>
              </a:spcAft>
              <a:buClr>
                <a:schemeClr val="lt1"/>
              </a:buClr>
              <a:buSzPts val="1800"/>
              <a:buNone/>
              <a:defRPr sz="2560">
                <a:solidFill>
                  <a:schemeClr val="lt1"/>
                </a:solidFill>
              </a:defRPr>
            </a:lvl5pPr>
            <a:lvl6pPr lvl="5">
              <a:lnSpc>
                <a:spcPct val="100000"/>
              </a:lnSpc>
              <a:spcBef>
                <a:spcPts val="0"/>
              </a:spcBef>
              <a:spcAft>
                <a:spcPts val="0"/>
              </a:spcAft>
              <a:buClr>
                <a:schemeClr val="lt1"/>
              </a:buClr>
              <a:buSzPts val="1800"/>
              <a:buNone/>
              <a:defRPr sz="2560">
                <a:solidFill>
                  <a:schemeClr val="lt1"/>
                </a:solidFill>
              </a:defRPr>
            </a:lvl6pPr>
            <a:lvl7pPr lvl="6">
              <a:lnSpc>
                <a:spcPct val="100000"/>
              </a:lnSpc>
              <a:spcBef>
                <a:spcPts val="0"/>
              </a:spcBef>
              <a:spcAft>
                <a:spcPts val="0"/>
              </a:spcAft>
              <a:buClr>
                <a:schemeClr val="lt1"/>
              </a:buClr>
              <a:buSzPts val="1800"/>
              <a:buNone/>
              <a:defRPr sz="2560">
                <a:solidFill>
                  <a:schemeClr val="lt1"/>
                </a:solidFill>
              </a:defRPr>
            </a:lvl7pPr>
            <a:lvl8pPr lvl="7">
              <a:lnSpc>
                <a:spcPct val="100000"/>
              </a:lnSpc>
              <a:spcBef>
                <a:spcPts val="0"/>
              </a:spcBef>
              <a:spcAft>
                <a:spcPts val="0"/>
              </a:spcAft>
              <a:buClr>
                <a:schemeClr val="lt1"/>
              </a:buClr>
              <a:buSzPts val="1800"/>
              <a:buNone/>
              <a:defRPr sz="2560">
                <a:solidFill>
                  <a:schemeClr val="lt1"/>
                </a:solidFill>
              </a:defRPr>
            </a:lvl8pPr>
            <a:lvl9pPr lvl="8">
              <a:lnSpc>
                <a:spcPct val="100000"/>
              </a:lnSpc>
              <a:spcBef>
                <a:spcPts val="0"/>
              </a:spcBef>
              <a:spcAft>
                <a:spcPts val="0"/>
              </a:spcAft>
              <a:buClr>
                <a:schemeClr val="lt1"/>
              </a:buClr>
              <a:buSzPts val="1800"/>
              <a:buNone/>
              <a:defRPr sz="2560">
                <a:solidFill>
                  <a:schemeClr val="lt1"/>
                </a:solidFill>
              </a:defRPr>
            </a:lvl9pPr>
          </a:lstStyle>
          <a:p>
            <a:endParaRPr/>
          </a:p>
        </p:txBody>
      </p:sp>
      <p:sp>
        <p:nvSpPr>
          <p:cNvPr id="15" name="Google Shape;15;p2"/>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31663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605024" y="591147"/>
            <a:ext cx="11805655"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605024" y="6741333"/>
            <a:ext cx="11805655"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578309" y="2569707"/>
            <a:ext cx="11805655" cy="2193067"/>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6827">
                <a:solidFill>
                  <a:schemeClr val="lt1"/>
                </a:solidFill>
              </a:defRPr>
            </a:lvl1pPr>
            <a:lvl2pPr lvl="1" algn="ctr">
              <a:spcBef>
                <a:spcPts val="0"/>
              </a:spcBef>
              <a:spcAft>
                <a:spcPts val="0"/>
              </a:spcAft>
              <a:buClr>
                <a:schemeClr val="lt1"/>
              </a:buClr>
              <a:buSzPts val="4800"/>
              <a:buNone/>
              <a:defRPr sz="6827">
                <a:solidFill>
                  <a:schemeClr val="lt1"/>
                </a:solidFill>
              </a:defRPr>
            </a:lvl2pPr>
            <a:lvl3pPr lvl="2" algn="ctr">
              <a:spcBef>
                <a:spcPts val="0"/>
              </a:spcBef>
              <a:spcAft>
                <a:spcPts val="0"/>
              </a:spcAft>
              <a:buClr>
                <a:schemeClr val="lt1"/>
              </a:buClr>
              <a:buSzPts val="4800"/>
              <a:buNone/>
              <a:defRPr sz="6827">
                <a:solidFill>
                  <a:schemeClr val="lt1"/>
                </a:solidFill>
              </a:defRPr>
            </a:lvl3pPr>
            <a:lvl4pPr lvl="3" algn="ctr">
              <a:spcBef>
                <a:spcPts val="0"/>
              </a:spcBef>
              <a:spcAft>
                <a:spcPts val="0"/>
              </a:spcAft>
              <a:buClr>
                <a:schemeClr val="lt1"/>
              </a:buClr>
              <a:buSzPts val="4800"/>
              <a:buNone/>
              <a:defRPr sz="6827">
                <a:solidFill>
                  <a:schemeClr val="lt1"/>
                </a:solidFill>
              </a:defRPr>
            </a:lvl4pPr>
            <a:lvl5pPr lvl="4" algn="ctr">
              <a:spcBef>
                <a:spcPts val="0"/>
              </a:spcBef>
              <a:spcAft>
                <a:spcPts val="0"/>
              </a:spcAft>
              <a:buClr>
                <a:schemeClr val="lt1"/>
              </a:buClr>
              <a:buSzPts val="4800"/>
              <a:buNone/>
              <a:defRPr sz="6827">
                <a:solidFill>
                  <a:schemeClr val="lt1"/>
                </a:solidFill>
              </a:defRPr>
            </a:lvl5pPr>
            <a:lvl6pPr lvl="5" algn="ctr">
              <a:spcBef>
                <a:spcPts val="0"/>
              </a:spcBef>
              <a:spcAft>
                <a:spcPts val="0"/>
              </a:spcAft>
              <a:buClr>
                <a:schemeClr val="lt1"/>
              </a:buClr>
              <a:buSzPts val="4800"/>
              <a:buNone/>
              <a:defRPr sz="6827">
                <a:solidFill>
                  <a:schemeClr val="lt1"/>
                </a:solidFill>
              </a:defRPr>
            </a:lvl6pPr>
            <a:lvl7pPr lvl="6" algn="ctr">
              <a:spcBef>
                <a:spcPts val="0"/>
              </a:spcBef>
              <a:spcAft>
                <a:spcPts val="0"/>
              </a:spcAft>
              <a:buClr>
                <a:schemeClr val="lt1"/>
              </a:buClr>
              <a:buSzPts val="4800"/>
              <a:buNone/>
              <a:defRPr sz="6827">
                <a:solidFill>
                  <a:schemeClr val="lt1"/>
                </a:solidFill>
              </a:defRPr>
            </a:lvl7pPr>
            <a:lvl8pPr lvl="7" algn="ctr">
              <a:spcBef>
                <a:spcPts val="0"/>
              </a:spcBef>
              <a:spcAft>
                <a:spcPts val="0"/>
              </a:spcAft>
              <a:buClr>
                <a:schemeClr val="lt1"/>
              </a:buClr>
              <a:buSzPts val="4800"/>
              <a:buNone/>
              <a:defRPr sz="6827">
                <a:solidFill>
                  <a:schemeClr val="lt1"/>
                </a:solidFill>
              </a:defRPr>
            </a:lvl8pPr>
            <a:lvl9pPr lvl="8" algn="ctr">
              <a:spcBef>
                <a:spcPts val="0"/>
              </a:spcBef>
              <a:spcAft>
                <a:spcPts val="0"/>
              </a:spcAft>
              <a:buClr>
                <a:schemeClr val="lt1"/>
              </a:buClr>
              <a:buSzPts val="4800"/>
              <a:buNone/>
              <a:defRPr sz="6827">
                <a:solidFill>
                  <a:schemeClr val="lt1"/>
                </a:solidFill>
              </a:defRPr>
            </a:lvl9pPr>
          </a:lstStyle>
          <a:p>
            <a:endParaRPr/>
          </a:p>
        </p:txBody>
      </p:sp>
      <p:sp>
        <p:nvSpPr>
          <p:cNvPr id="20" name="Google Shape;20;p3"/>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2361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en-US" noProof="0"/>
              <a:t>Click to edit Master title style</a:t>
            </a:r>
            <a:endParaRPr lang="it-IT" noProof="0"/>
          </a:p>
        </p:txBody>
      </p:sp>
      <p:sp>
        <p:nvSpPr>
          <p:cNvPr id="3" name="Segnaposto testo 2"/>
          <p:cNvSpPr>
            <a:spLocks noGrp="1"/>
          </p:cNvSpPr>
          <p:nvPr>
            <p:ph type="body" idx="1" hasCustomPrompt="1"/>
          </p:nvPr>
        </p:nvSpPr>
        <p:spPr>
          <a:xfrm>
            <a:off x="1299761" y="1950720"/>
            <a:ext cx="5026866" cy="894081"/>
          </a:xfrm>
        </p:spPr>
        <p:txBody>
          <a:bodyPr rtlCol="0" anchor="ctr"/>
          <a:lstStyle>
            <a:lvl1pPr marL="0" indent="0">
              <a:spcBef>
                <a:spcPts val="0"/>
              </a:spcBef>
              <a:buNone/>
              <a:defRPr sz="2560" b="0" cap="all" baseline="0">
                <a:solidFill>
                  <a:schemeClr val="tx1">
                    <a:lumMod val="50000"/>
                  </a:schemeClr>
                </a:solidFill>
              </a:defRPr>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rtl="0"/>
            <a:r>
              <a:rPr lang="it-IT" noProof="0"/>
              <a:t>Fare clic per modificare lo stile del titolo</a:t>
            </a:r>
          </a:p>
        </p:txBody>
      </p:sp>
      <p:sp>
        <p:nvSpPr>
          <p:cNvPr id="4" name="Segnaposto contenuto 3"/>
          <p:cNvSpPr>
            <a:spLocks noGrp="1"/>
          </p:cNvSpPr>
          <p:nvPr>
            <p:ph sz="half" idx="2" hasCustomPrompt="1"/>
          </p:nvPr>
        </p:nvSpPr>
        <p:spPr>
          <a:xfrm>
            <a:off x="1299761" y="2926081"/>
            <a:ext cx="5026866" cy="3657599"/>
          </a:xfrm>
        </p:spPr>
        <p:txBody>
          <a:bodyPr rtlCol="0">
            <a:normAutofit/>
          </a:bodyPr>
          <a:lstStyle>
            <a:lvl1pPr>
              <a:defRPr sz="2133"/>
            </a:lvl1pPr>
            <a:lvl2pPr>
              <a:defRPr sz="1920"/>
            </a:lvl2pPr>
            <a:lvl3pPr>
              <a:defRPr sz="1707"/>
            </a:lvl3pPr>
            <a:lvl4pPr>
              <a:defRPr sz="1493"/>
            </a:lvl4pPr>
            <a:lvl5pPr>
              <a:defRPr sz="1493"/>
            </a:lvl5pPr>
            <a:lvl6pPr>
              <a:defRPr sz="1493"/>
            </a:lvl6pPr>
            <a:lvl7pPr>
              <a:defRPr sz="1493"/>
            </a:lvl7pPr>
            <a:lvl8pPr>
              <a:defRPr sz="1493"/>
            </a:lvl8pPr>
            <a:lvl9pPr>
              <a:defRPr sz="1493"/>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684526" y="1950720"/>
            <a:ext cx="5026866" cy="894081"/>
          </a:xfrm>
        </p:spPr>
        <p:txBody>
          <a:bodyPr rtlCol="0" anchor="ctr"/>
          <a:lstStyle>
            <a:lvl1pPr marL="0" indent="0">
              <a:spcBef>
                <a:spcPts val="0"/>
              </a:spcBef>
              <a:buNone/>
              <a:defRPr sz="2560" b="0" cap="all" baseline="0">
                <a:solidFill>
                  <a:schemeClr val="tx1">
                    <a:lumMod val="50000"/>
                  </a:schemeClr>
                </a:solidFill>
              </a:defRPr>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rtl="0"/>
            <a:r>
              <a:rPr lang="it-IT" noProof="0"/>
              <a:t>Fare clic per modificare lo stile del titolo</a:t>
            </a:r>
          </a:p>
        </p:txBody>
      </p:sp>
      <p:sp>
        <p:nvSpPr>
          <p:cNvPr id="6" name="Segnaposto contenuto 5"/>
          <p:cNvSpPr>
            <a:spLocks noGrp="1"/>
          </p:cNvSpPr>
          <p:nvPr>
            <p:ph sz="quarter" idx="4" hasCustomPrompt="1"/>
          </p:nvPr>
        </p:nvSpPr>
        <p:spPr>
          <a:xfrm>
            <a:off x="6684526" y="2926081"/>
            <a:ext cx="5026866" cy="3657599"/>
          </a:xfrm>
        </p:spPr>
        <p:txBody>
          <a:bodyPr rtlCol="0">
            <a:normAutofit/>
          </a:bodyPr>
          <a:lstStyle>
            <a:lvl1pPr>
              <a:defRPr sz="2133"/>
            </a:lvl1pPr>
            <a:lvl2pPr>
              <a:defRPr sz="1920"/>
            </a:lvl2pPr>
            <a:lvl3pPr>
              <a:defRPr sz="1707"/>
            </a:lvl3pPr>
            <a:lvl4pPr>
              <a:defRPr sz="1493"/>
            </a:lvl4pPr>
            <a:lvl5pPr>
              <a:defRPr sz="1493"/>
            </a:lvl5pPr>
            <a:lvl6pPr>
              <a:defRPr sz="1493"/>
            </a:lvl6pPr>
            <a:lvl7pPr>
              <a:defRPr sz="1493"/>
            </a:lvl7pPr>
            <a:lvl8pPr>
              <a:defRPr sz="1493" baseline="0"/>
            </a:lvl8pPr>
            <a:lvl9pPr>
              <a:defRPr sz="1493" baseline="0"/>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piè di pagina 7"/>
          <p:cNvSpPr>
            <a:spLocks noGrp="1"/>
          </p:cNvSpPr>
          <p:nvPr>
            <p:ph type="ftr" sz="quarter" idx="11"/>
          </p:nvPr>
        </p:nvSpPr>
        <p:spPr/>
        <p:txBody>
          <a:bodyPr rtlCol="0"/>
          <a:lstStyle/>
          <a:p>
            <a:pPr rtl="0"/>
            <a:r>
              <a:rPr lang="it-IT" noProof="0"/>
              <a:t>Aggiungere un piè di pagina</a:t>
            </a:r>
          </a:p>
        </p:txBody>
      </p:sp>
      <p:sp>
        <p:nvSpPr>
          <p:cNvPr id="7" name="Segnaposto data 6"/>
          <p:cNvSpPr>
            <a:spLocks noGrp="1"/>
          </p:cNvSpPr>
          <p:nvPr>
            <p:ph type="dt" sz="half" idx="10"/>
          </p:nvPr>
        </p:nvSpPr>
        <p:spPr/>
        <p:txBody>
          <a:bodyPr rtlCol="0"/>
          <a:lstStyle/>
          <a:p>
            <a:pPr rtl="0"/>
            <a:fld id="{7C6F3F55-8A7F-47C8-96B2-57E8562FF436}" type="datetime1">
              <a:rPr lang="it-IT" noProof="0" smtClean="0"/>
              <a:t>23/08/2024</a:t>
            </a:fld>
            <a:endParaRPr lang="it-IT" noProof="0"/>
          </a:p>
        </p:txBody>
      </p:sp>
      <p:sp>
        <p:nvSpPr>
          <p:cNvPr id="9" name="Segnaposto numero diapositiva 8"/>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13673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3525595" y="591147"/>
            <a:ext cx="8884976"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3525595" y="6741333"/>
            <a:ext cx="8884976"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3415356" y="819129"/>
            <a:ext cx="8995110" cy="90368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3415431" y="2279360"/>
            <a:ext cx="4370346" cy="4270080"/>
          </a:xfrm>
          <a:prstGeom prst="rect">
            <a:avLst/>
          </a:prstGeom>
        </p:spPr>
        <p:txBody>
          <a:bodyPr spcFirstLastPara="1" wrap="square" lIns="91425" tIns="91425" rIns="91425" bIns="91425" anchor="t" anchorCtr="0">
            <a:normAutofit/>
          </a:bodyPr>
          <a:lstStyle>
            <a:lvl1pPr marL="650230" lvl="0" indent="-451549">
              <a:spcBef>
                <a:spcPts val="0"/>
              </a:spcBef>
              <a:spcAft>
                <a:spcPts val="0"/>
              </a:spcAft>
              <a:buSzPts val="1400"/>
              <a:buChar char="●"/>
              <a:defRPr sz="1991"/>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34" name="Google Shape;34;p5"/>
          <p:cNvSpPr txBox="1">
            <a:spLocks noGrp="1"/>
          </p:cNvSpPr>
          <p:nvPr>
            <p:ph type="body" idx="2"/>
          </p:nvPr>
        </p:nvSpPr>
        <p:spPr>
          <a:xfrm>
            <a:off x="8040293" y="2279360"/>
            <a:ext cx="4370346" cy="4270080"/>
          </a:xfrm>
          <a:prstGeom prst="rect">
            <a:avLst/>
          </a:prstGeom>
        </p:spPr>
        <p:txBody>
          <a:bodyPr spcFirstLastPara="1" wrap="square" lIns="91425" tIns="91425" rIns="91425" bIns="91425" anchor="t" anchorCtr="0">
            <a:normAutofit/>
          </a:bodyPr>
          <a:lstStyle>
            <a:lvl1pPr marL="650230" lvl="0" indent="-451549">
              <a:spcBef>
                <a:spcPts val="0"/>
              </a:spcBef>
              <a:spcAft>
                <a:spcPts val="0"/>
              </a:spcAft>
              <a:buSzPts val="1400"/>
              <a:buChar char="●"/>
              <a:defRPr sz="1991"/>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35" name="Google Shape;35;p5"/>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75184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31571" y="585351"/>
            <a:ext cx="12124104" cy="909653"/>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32787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454622" y="1332053"/>
            <a:ext cx="3995550" cy="1074773"/>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413"/>
            </a:lvl1pPr>
            <a:lvl2pPr lvl="1">
              <a:spcBef>
                <a:spcPts val="0"/>
              </a:spcBef>
              <a:spcAft>
                <a:spcPts val="0"/>
              </a:spcAft>
              <a:buSzPts val="2400"/>
              <a:buNone/>
              <a:defRPr sz="3413"/>
            </a:lvl2pPr>
            <a:lvl3pPr lvl="2">
              <a:spcBef>
                <a:spcPts val="0"/>
              </a:spcBef>
              <a:spcAft>
                <a:spcPts val="0"/>
              </a:spcAft>
              <a:buSzPts val="2400"/>
              <a:buNone/>
              <a:defRPr sz="3413"/>
            </a:lvl3pPr>
            <a:lvl4pPr lvl="3">
              <a:spcBef>
                <a:spcPts val="0"/>
              </a:spcBef>
              <a:spcAft>
                <a:spcPts val="0"/>
              </a:spcAft>
              <a:buSzPts val="2400"/>
              <a:buNone/>
              <a:defRPr sz="3413"/>
            </a:lvl4pPr>
            <a:lvl5pPr lvl="4">
              <a:spcBef>
                <a:spcPts val="0"/>
              </a:spcBef>
              <a:spcAft>
                <a:spcPts val="0"/>
              </a:spcAft>
              <a:buSzPts val="2400"/>
              <a:buNone/>
              <a:defRPr sz="3413"/>
            </a:lvl5pPr>
            <a:lvl6pPr lvl="5">
              <a:spcBef>
                <a:spcPts val="0"/>
              </a:spcBef>
              <a:spcAft>
                <a:spcPts val="0"/>
              </a:spcAft>
              <a:buSzPts val="2400"/>
              <a:buNone/>
              <a:defRPr sz="3413"/>
            </a:lvl6pPr>
            <a:lvl7pPr lvl="6">
              <a:spcBef>
                <a:spcPts val="0"/>
              </a:spcBef>
              <a:spcAft>
                <a:spcPts val="0"/>
              </a:spcAft>
              <a:buSzPts val="2400"/>
              <a:buNone/>
              <a:defRPr sz="3413"/>
            </a:lvl7pPr>
            <a:lvl8pPr lvl="7">
              <a:spcBef>
                <a:spcPts val="0"/>
              </a:spcBef>
              <a:spcAft>
                <a:spcPts val="0"/>
              </a:spcAft>
              <a:buSzPts val="2400"/>
              <a:buNone/>
              <a:defRPr sz="3413"/>
            </a:lvl8pPr>
            <a:lvl9pPr lvl="8">
              <a:spcBef>
                <a:spcPts val="0"/>
              </a:spcBef>
              <a:spcAft>
                <a:spcPts val="0"/>
              </a:spcAft>
              <a:buSzPts val="2400"/>
              <a:buNone/>
              <a:defRPr sz="3413"/>
            </a:lvl9pPr>
          </a:lstStyle>
          <a:p>
            <a:endParaRPr/>
          </a:p>
        </p:txBody>
      </p:sp>
      <p:sp>
        <p:nvSpPr>
          <p:cNvPr id="42" name="Google Shape;42;p7"/>
          <p:cNvSpPr txBox="1">
            <a:spLocks noGrp="1"/>
          </p:cNvSpPr>
          <p:nvPr>
            <p:ph type="body" idx="1"/>
          </p:nvPr>
        </p:nvSpPr>
        <p:spPr>
          <a:xfrm>
            <a:off x="454622" y="2626566"/>
            <a:ext cx="3995550" cy="3991040"/>
          </a:xfrm>
          <a:prstGeom prst="rect">
            <a:avLst/>
          </a:prstGeom>
        </p:spPr>
        <p:txBody>
          <a:bodyPr spcFirstLastPara="1" wrap="square" lIns="91425" tIns="91425" rIns="91425" bIns="91425" anchor="t" anchorCtr="0">
            <a:normAutofit/>
          </a:bodyPr>
          <a:lstStyle>
            <a:lvl1pPr marL="650230" lvl="0" indent="-433487">
              <a:spcBef>
                <a:spcPts val="0"/>
              </a:spcBef>
              <a:spcAft>
                <a:spcPts val="0"/>
              </a:spcAft>
              <a:buSzPts val="1200"/>
              <a:buChar char="●"/>
              <a:defRPr sz="1707"/>
            </a:lvl1pPr>
            <a:lvl2pPr marL="1300460" lvl="1" indent="-433487">
              <a:spcBef>
                <a:spcPts val="0"/>
              </a:spcBef>
              <a:spcAft>
                <a:spcPts val="0"/>
              </a:spcAft>
              <a:buSzPts val="1200"/>
              <a:buChar char="○"/>
              <a:defRPr sz="1707"/>
            </a:lvl2pPr>
            <a:lvl3pPr marL="1950690" lvl="2" indent="-433487">
              <a:spcBef>
                <a:spcPts val="0"/>
              </a:spcBef>
              <a:spcAft>
                <a:spcPts val="0"/>
              </a:spcAft>
              <a:buSzPts val="1200"/>
              <a:buChar char="■"/>
              <a:defRPr sz="1707"/>
            </a:lvl3pPr>
            <a:lvl4pPr marL="2600919" lvl="3" indent="-433487">
              <a:spcBef>
                <a:spcPts val="0"/>
              </a:spcBef>
              <a:spcAft>
                <a:spcPts val="0"/>
              </a:spcAft>
              <a:buSzPts val="1200"/>
              <a:buChar char="●"/>
              <a:defRPr sz="1707"/>
            </a:lvl4pPr>
            <a:lvl5pPr marL="3251149" lvl="4" indent="-433487">
              <a:spcBef>
                <a:spcPts val="0"/>
              </a:spcBef>
              <a:spcAft>
                <a:spcPts val="0"/>
              </a:spcAft>
              <a:buSzPts val="1200"/>
              <a:buChar char="○"/>
              <a:defRPr sz="1707"/>
            </a:lvl5pPr>
            <a:lvl6pPr marL="3901379" lvl="5" indent="-433487">
              <a:spcBef>
                <a:spcPts val="0"/>
              </a:spcBef>
              <a:spcAft>
                <a:spcPts val="0"/>
              </a:spcAft>
              <a:buSzPts val="1200"/>
              <a:buChar char="■"/>
              <a:defRPr sz="1707"/>
            </a:lvl6pPr>
            <a:lvl7pPr marL="4551609" lvl="6" indent="-433487">
              <a:spcBef>
                <a:spcPts val="0"/>
              </a:spcBef>
              <a:spcAft>
                <a:spcPts val="0"/>
              </a:spcAft>
              <a:buSzPts val="1200"/>
              <a:buChar char="●"/>
              <a:defRPr sz="1707"/>
            </a:lvl7pPr>
            <a:lvl8pPr marL="5201839" lvl="7" indent="-433487">
              <a:spcBef>
                <a:spcPts val="0"/>
              </a:spcBef>
              <a:spcAft>
                <a:spcPts val="0"/>
              </a:spcAft>
              <a:buSzPts val="1200"/>
              <a:buChar char="○"/>
              <a:defRPr sz="1707"/>
            </a:lvl8pPr>
            <a:lvl9pPr marL="5852069" lvl="8" indent="-433487">
              <a:spcBef>
                <a:spcPts val="0"/>
              </a:spcBef>
              <a:spcAft>
                <a:spcPts val="0"/>
              </a:spcAft>
              <a:buSzPts val="1200"/>
              <a:buChar char="■"/>
              <a:defRPr sz="1707"/>
            </a:lvl9pPr>
          </a:lstStyle>
          <a:p>
            <a:endParaRPr/>
          </a:p>
        </p:txBody>
      </p:sp>
      <p:sp>
        <p:nvSpPr>
          <p:cNvPr id="43" name="Google Shape;43;p7"/>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518968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605021" y="591147"/>
            <a:ext cx="260821"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402832" y="1012823"/>
            <a:ext cx="8884976" cy="5454933"/>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827">
                <a:solidFill>
                  <a:schemeClr val="lt1"/>
                </a:solidFill>
              </a:defRPr>
            </a:lvl1pPr>
            <a:lvl2pPr lvl="1">
              <a:spcBef>
                <a:spcPts val="0"/>
              </a:spcBef>
              <a:spcAft>
                <a:spcPts val="0"/>
              </a:spcAft>
              <a:buClr>
                <a:schemeClr val="lt1"/>
              </a:buClr>
              <a:buSzPts val="4800"/>
              <a:buNone/>
              <a:defRPr sz="6827">
                <a:solidFill>
                  <a:schemeClr val="lt1"/>
                </a:solidFill>
              </a:defRPr>
            </a:lvl2pPr>
            <a:lvl3pPr lvl="2">
              <a:spcBef>
                <a:spcPts val="0"/>
              </a:spcBef>
              <a:spcAft>
                <a:spcPts val="0"/>
              </a:spcAft>
              <a:buClr>
                <a:schemeClr val="lt1"/>
              </a:buClr>
              <a:buSzPts val="4800"/>
              <a:buNone/>
              <a:defRPr sz="6827">
                <a:solidFill>
                  <a:schemeClr val="lt1"/>
                </a:solidFill>
              </a:defRPr>
            </a:lvl3pPr>
            <a:lvl4pPr lvl="3">
              <a:spcBef>
                <a:spcPts val="0"/>
              </a:spcBef>
              <a:spcAft>
                <a:spcPts val="0"/>
              </a:spcAft>
              <a:buClr>
                <a:schemeClr val="lt1"/>
              </a:buClr>
              <a:buSzPts val="4800"/>
              <a:buNone/>
              <a:defRPr sz="6827">
                <a:solidFill>
                  <a:schemeClr val="lt1"/>
                </a:solidFill>
              </a:defRPr>
            </a:lvl4pPr>
            <a:lvl5pPr lvl="4">
              <a:spcBef>
                <a:spcPts val="0"/>
              </a:spcBef>
              <a:spcAft>
                <a:spcPts val="0"/>
              </a:spcAft>
              <a:buClr>
                <a:schemeClr val="lt1"/>
              </a:buClr>
              <a:buSzPts val="4800"/>
              <a:buNone/>
              <a:defRPr sz="6827">
                <a:solidFill>
                  <a:schemeClr val="lt1"/>
                </a:solidFill>
              </a:defRPr>
            </a:lvl5pPr>
            <a:lvl6pPr lvl="5">
              <a:spcBef>
                <a:spcPts val="0"/>
              </a:spcBef>
              <a:spcAft>
                <a:spcPts val="0"/>
              </a:spcAft>
              <a:buClr>
                <a:schemeClr val="lt1"/>
              </a:buClr>
              <a:buSzPts val="4800"/>
              <a:buNone/>
              <a:defRPr sz="6827">
                <a:solidFill>
                  <a:schemeClr val="lt1"/>
                </a:solidFill>
              </a:defRPr>
            </a:lvl6pPr>
            <a:lvl7pPr lvl="6">
              <a:spcBef>
                <a:spcPts val="0"/>
              </a:spcBef>
              <a:spcAft>
                <a:spcPts val="0"/>
              </a:spcAft>
              <a:buClr>
                <a:schemeClr val="lt1"/>
              </a:buClr>
              <a:buSzPts val="4800"/>
              <a:buNone/>
              <a:defRPr sz="6827">
                <a:solidFill>
                  <a:schemeClr val="lt1"/>
                </a:solidFill>
              </a:defRPr>
            </a:lvl7pPr>
            <a:lvl8pPr lvl="7">
              <a:spcBef>
                <a:spcPts val="0"/>
              </a:spcBef>
              <a:spcAft>
                <a:spcPts val="0"/>
              </a:spcAft>
              <a:buClr>
                <a:schemeClr val="lt1"/>
              </a:buClr>
              <a:buSzPts val="4800"/>
              <a:buNone/>
              <a:defRPr sz="6827">
                <a:solidFill>
                  <a:schemeClr val="lt1"/>
                </a:solidFill>
              </a:defRPr>
            </a:lvl8pPr>
            <a:lvl9pPr lvl="8">
              <a:spcBef>
                <a:spcPts val="0"/>
              </a:spcBef>
              <a:spcAft>
                <a:spcPts val="0"/>
              </a:spcAft>
              <a:buClr>
                <a:schemeClr val="lt1"/>
              </a:buClr>
              <a:buSzPts val="4800"/>
              <a:buNone/>
              <a:defRPr sz="6827">
                <a:solidFill>
                  <a:schemeClr val="lt1"/>
                </a:solidFill>
              </a:defRPr>
            </a:lvl9pPr>
          </a:lstStyle>
          <a:p>
            <a:endParaRPr/>
          </a:p>
        </p:txBody>
      </p:sp>
      <p:sp>
        <p:nvSpPr>
          <p:cNvPr id="47" name="Google Shape;47;p8"/>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98719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Google Shape;49;p9"/>
          <p:cNvSpPr/>
          <p:nvPr/>
        </p:nvSpPr>
        <p:spPr>
          <a:xfrm>
            <a:off x="6505575" y="178"/>
            <a:ext cx="6505575" cy="7315200"/>
          </a:xfrm>
          <a:prstGeom prst="rect">
            <a:avLst/>
          </a:prstGeom>
          <a:solidFill>
            <a:schemeClr val="dk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cxnSp>
        <p:nvCxnSpPr>
          <p:cNvPr id="50" name="Google Shape;50;p9"/>
          <p:cNvCxnSpPr/>
          <p:nvPr/>
        </p:nvCxnSpPr>
        <p:spPr>
          <a:xfrm>
            <a:off x="7156808" y="6393600"/>
            <a:ext cx="666352"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377784" y="1987342"/>
            <a:ext cx="5755983" cy="1874773"/>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5120">
                <a:solidFill>
                  <a:schemeClr val="dk1"/>
                </a:solidFill>
              </a:defRPr>
            </a:lvl1pPr>
            <a:lvl2pPr lvl="1" algn="ctr">
              <a:spcBef>
                <a:spcPts val="0"/>
              </a:spcBef>
              <a:spcAft>
                <a:spcPts val="0"/>
              </a:spcAft>
              <a:buClr>
                <a:schemeClr val="dk1"/>
              </a:buClr>
              <a:buSzPts val="3600"/>
              <a:buNone/>
              <a:defRPr sz="5120">
                <a:solidFill>
                  <a:schemeClr val="dk1"/>
                </a:solidFill>
              </a:defRPr>
            </a:lvl2pPr>
            <a:lvl3pPr lvl="2" algn="ctr">
              <a:spcBef>
                <a:spcPts val="0"/>
              </a:spcBef>
              <a:spcAft>
                <a:spcPts val="0"/>
              </a:spcAft>
              <a:buClr>
                <a:schemeClr val="dk1"/>
              </a:buClr>
              <a:buSzPts val="3600"/>
              <a:buNone/>
              <a:defRPr sz="5120">
                <a:solidFill>
                  <a:schemeClr val="dk1"/>
                </a:solidFill>
              </a:defRPr>
            </a:lvl3pPr>
            <a:lvl4pPr lvl="3" algn="ctr">
              <a:spcBef>
                <a:spcPts val="0"/>
              </a:spcBef>
              <a:spcAft>
                <a:spcPts val="0"/>
              </a:spcAft>
              <a:buClr>
                <a:schemeClr val="dk1"/>
              </a:buClr>
              <a:buSzPts val="3600"/>
              <a:buNone/>
              <a:defRPr sz="5120">
                <a:solidFill>
                  <a:schemeClr val="dk1"/>
                </a:solidFill>
              </a:defRPr>
            </a:lvl4pPr>
            <a:lvl5pPr lvl="4" algn="ctr">
              <a:spcBef>
                <a:spcPts val="0"/>
              </a:spcBef>
              <a:spcAft>
                <a:spcPts val="0"/>
              </a:spcAft>
              <a:buClr>
                <a:schemeClr val="dk1"/>
              </a:buClr>
              <a:buSzPts val="3600"/>
              <a:buNone/>
              <a:defRPr sz="5120">
                <a:solidFill>
                  <a:schemeClr val="dk1"/>
                </a:solidFill>
              </a:defRPr>
            </a:lvl5pPr>
            <a:lvl6pPr lvl="5" algn="ctr">
              <a:spcBef>
                <a:spcPts val="0"/>
              </a:spcBef>
              <a:spcAft>
                <a:spcPts val="0"/>
              </a:spcAft>
              <a:buClr>
                <a:schemeClr val="dk1"/>
              </a:buClr>
              <a:buSzPts val="3600"/>
              <a:buNone/>
              <a:defRPr sz="5120">
                <a:solidFill>
                  <a:schemeClr val="dk1"/>
                </a:solidFill>
              </a:defRPr>
            </a:lvl6pPr>
            <a:lvl7pPr lvl="6" algn="ctr">
              <a:spcBef>
                <a:spcPts val="0"/>
              </a:spcBef>
              <a:spcAft>
                <a:spcPts val="0"/>
              </a:spcAft>
              <a:buClr>
                <a:schemeClr val="dk1"/>
              </a:buClr>
              <a:buSzPts val="3600"/>
              <a:buNone/>
              <a:defRPr sz="5120">
                <a:solidFill>
                  <a:schemeClr val="dk1"/>
                </a:solidFill>
              </a:defRPr>
            </a:lvl7pPr>
            <a:lvl8pPr lvl="7" algn="ctr">
              <a:spcBef>
                <a:spcPts val="0"/>
              </a:spcBef>
              <a:spcAft>
                <a:spcPts val="0"/>
              </a:spcAft>
              <a:buClr>
                <a:schemeClr val="dk1"/>
              </a:buClr>
              <a:buSzPts val="3600"/>
              <a:buNone/>
              <a:defRPr sz="5120">
                <a:solidFill>
                  <a:schemeClr val="dk1"/>
                </a:solidFill>
              </a:defRPr>
            </a:lvl8pPr>
            <a:lvl9pPr lvl="8" algn="ctr">
              <a:spcBef>
                <a:spcPts val="0"/>
              </a:spcBef>
              <a:spcAft>
                <a:spcPts val="0"/>
              </a:spcAft>
              <a:buClr>
                <a:schemeClr val="dk1"/>
              </a:buClr>
              <a:buSzPts val="3600"/>
              <a:buNone/>
              <a:defRPr sz="5120">
                <a:solidFill>
                  <a:schemeClr val="dk1"/>
                </a:solidFill>
              </a:defRPr>
            </a:lvl9pPr>
          </a:lstStyle>
          <a:p>
            <a:endParaRPr/>
          </a:p>
        </p:txBody>
      </p:sp>
      <p:sp>
        <p:nvSpPr>
          <p:cNvPr id="52" name="Google Shape;52;p9"/>
          <p:cNvSpPr txBox="1">
            <a:spLocks noGrp="1"/>
          </p:cNvSpPr>
          <p:nvPr>
            <p:ph type="subTitle" idx="1"/>
          </p:nvPr>
        </p:nvSpPr>
        <p:spPr>
          <a:xfrm>
            <a:off x="377784" y="3890305"/>
            <a:ext cx="5755983" cy="1913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987"/>
            </a:lvl1pPr>
            <a:lvl2pPr lvl="1" algn="ctr">
              <a:lnSpc>
                <a:spcPct val="100000"/>
              </a:lnSpc>
              <a:spcBef>
                <a:spcPts val="0"/>
              </a:spcBef>
              <a:spcAft>
                <a:spcPts val="0"/>
              </a:spcAft>
              <a:buSzPts val="2100"/>
              <a:buNone/>
              <a:defRPr sz="2987"/>
            </a:lvl2pPr>
            <a:lvl3pPr lvl="2" algn="ctr">
              <a:lnSpc>
                <a:spcPct val="100000"/>
              </a:lnSpc>
              <a:spcBef>
                <a:spcPts val="0"/>
              </a:spcBef>
              <a:spcAft>
                <a:spcPts val="0"/>
              </a:spcAft>
              <a:buSzPts val="2100"/>
              <a:buNone/>
              <a:defRPr sz="2987"/>
            </a:lvl3pPr>
            <a:lvl4pPr lvl="3" algn="ctr">
              <a:lnSpc>
                <a:spcPct val="100000"/>
              </a:lnSpc>
              <a:spcBef>
                <a:spcPts val="0"/>
              </a:spcBef>
              <a:spcAft>
                <a:spcPts val="0"/>
              </a:spcAft>
              <a:buSzPts val="2100"/>
              <a:buNone/>
              <a:defRPr sz="2987"/>
            </a:lvl4pPr>
            <a:lvl5pPr lvl="4" algn="ctr">
              <a:lnSpc>
                <a:spcPct val="100000"/>
              </a:lnSpc>
              <a:spcBef>
                <a:spcPts val="0"/>
              </a:spcBef>
              <a:spcAft>
                <a:spcPts val="0"/>
              </a:spcAft>
              <a:buSzPts val="2100"/>
              <a:buNone/>
              <a:defRPr sz="2987"/>
            </a:lvl5pPr>
            <a:lvl6pPr lvl="5" algn="ctr">
              <a:lnSpc>
                <a:spcPct val="100000"/>
              </a:lnSpc>
              <a:spcBef>
                <a:spcPts val="0"/>
              </a:spcBef>
              <a:spcAft>
                <a:spcPts val="0"/>
              </a:spcAft>
              <a:buSzPts val="2100"/>
              <a:buNone/>
              <a:defRPr sz="2987"/>
            </a:lvl6pPr>
            <a:lvl7pPr lvl="6" algn="ctr">
              <a:lnSpc>
                <a:spcPct val="100000"/>
              </a:lnSpc>
              <a:spcBef>
                <a:spcPts val="0"/>
              </a:spcBef>
              <a:spcAft>
                <a:spcPts val="0"/>
              </a:spcAft>
              <a:buSzPts val="2100"/>
              <a:buNone/>
              <a:defRPr sz="2987"/>
            </a:lvl7pPr>
            <a:lvl8pPr lvl="7" algn="ctr">
              <a:lnSpc>
                <a:spcPct val="100000"/>
              </a:lnSpc>
              <a:spcBef>
                <a:spcPts val="0"/>
              </a:spcBef>
              <a:spcAft>
                <a:spcPts val="0"/>
              </a:spcAft>
              <a:buSzPts val="2100"/>
              <a:buNone/>
              <a:defRPr sz="2987"/>
            </a:lvl8pPr>
            <a:lvl9pPr lvl="8" algn="ctr">
              <a:lnSpc>
                <a:spcPct val="100000"/>
              </a:lnSpc>
              <a:spcBef>
                <a:spcPts val="0"/>
              </a:spcBef>
              <a:spcAft>
                <a:spcPts val="0"/>
              </a:spcAft>
              <a:buSzPts val="2100"/>
              <a:buNone/>
              <a:defRPr sz="2987"/>
            </a:lvl9pPr>
          </a:lstStyle>
          <a:p>
            <a:endParaRPr/>
          </a:p>
        </p:txBody>
      </p:sp>
      <p:sp>
        <p:nvSpPr>
          <p:cNvPr id="53" name="Google Shape;53;p9"/>
          <p:cNvSpPr txBox="1">
            <a:spLocks noGrp="1"/>
          </p:cNvSpPr>
          <p:nvPr>
            <p:ph type="body" idx="2"/>
          </p:nvPr>
        </p:nvSpPr>
        <p:spPr>
          <a:xfrm>
            <a:off x="7028497" y="1029974"/>
            <a:ext cx="5459731" cy="5255253"/>
          </a:xfrm>
          <a:prstGeom prst="rect">
            <a:avLst/>
          </a:prstGeom>
        </p:spPr>
        <p:txBody>
          <a:bodyPr spcFirstLastPara="1" wrap="square" lIns="91425" tIns="91425" rIns="91425" bIns="91425" anchor="ctr" anchorCtr="0">
            <a:normAutofit/>
          </a:bodyPr>
          <a:lstStyle>
            <a:lvl1pPr marL="650230" lvl="0" indent="-487672">
              <a:spcBef>
                <a:spcPts val="0"/>
              </a:spcBef>
              <a:spcAft>
                <a:spcPts val="0"/>
              </a:spcAft>
              <a:buClr>
                <a:schemeClr val="lt1"/>
              </a:buClr>
              <a:buSzPts val="1800"/>
              <a:buChar char="●"/>
              <a:defRPr>
                <a:solidFill>
                  <a:schemeClr val="lt1"/>
                </a:solidFill>
              </a:defRPr>
            </a:lvl1pPr>
            <a:lvl2pPr marL="1300460" lvl="1" indent="-451549">
              <a:spcBef>
                <a:spcPts val="0"/>
              </a:spcBef>
              <a:spcAft>
                <a:spcPts val="0"/>
              </a:spcAft>
              <a:buClr>
                <a:schemeClr val="lt1"/>
              </a:buClr>
              <a:buSzPts val="1400"/>
              <a:buChar char="○"/>
              <a:defRPr>
                <a:solidFill>
                  <a:schemeClr val="lt1"/>
                </a:solidFill>
              </a:defRPr>
            </a:lvl2pPr>
            <a:lvl3pPr marL="1950690" lvl="2" indent="-451549">
              <a:spcBef>
                <a:spcPts val="0"/>
              </a:spcBef>
              <a:spcAft>
                <a:spcPts val="0"/>
              </a:spcAft>
              <a:buClr>
                <a:schemeClr val="lt1"/>
              </a:buClr>
              <a:buSzPts val="1400"/>
              <a:buChar char="■"/>
              <a:defRPr>
                <a:solidFill>
                  <a:schemeClr val="lt1"/>
                </a:solidFill>
              </a:defRPr>
            </a:lvl3pPr>
            <a:lvl4pPr marL="2600919" lvl="3" indent="-451549">
              <a:spcBef>
                <a:spcPts val="0"/>
              </a:spcBef>
              <a:spcAft>
                <a:spcPts val="0"/>
              </a:spcAft>
              <a:buClr>
                <a:schemeClr val="lt1"/>
              </a:buClr>
              <a:buSzPts val="1400"/>
              <a:buChar char="●"/>
              <a:defRPr>
                <a:solidFill>
                  <a:schemeClr val="lt1"/>
                </a:solidFill>
              </a:defRPr>
            </a:lvl4pPr>
            <a:lvl5pPr marL="3251149" lvl="4" indent="-451549">
              <a:spcBef>
                <a:spcPts val="0"/>
              </a:spcBef>
              <a:spcAft>
                <a:spcPts val="0"/>
              </a:spcAft>
              <a:buClr>
                <a:schemeClr val="lt1"/>
              </a:buClr>
              <a:buSzPts val="1400"/>
              <a:buChar char="○"/>
              <a:defRPr>
                <a:solidFill>
                  <a:schemeClr val="lt1"/>
                </a:solidFill>
              </a:defRPr>
            </a:lvl5pPr>
            <a:lvl6pPr marL="3901379" lvl="5" indent="-451549">
              <a:spcBef>
                <a:spcPts val="0"/>
              </a:spcBef>
              <a:spcAft>
                <a:spcPts val="0"/>
              </a:spcAft>
              <a:buClr>
                <a:schemeClr val="lt1"/>
              </a:buClr>
              <a:buSzPts val="1400"/>
              <a:buChar char="■"/>
              <a:defRPr>
                <a:solidFill>
                  <a:schemeClr val="lt1"/>
                </a:solidFill>
              </a:defRPr>
            </a:lvl6pPr>
            <a:lvl7pPr marL="4551609" lvl="6" indent="-451549">
              <a:spcBef>
                <a:spcPts val="0"/>
              </a:spcBef>
              <a:spcAft>
                <a:spcPts val="0"/>
              </a:spcAft>
              <a:buClr>
                <a:schemeClr val="lt1"/>
              </a:buClr>
              <a:buSzPts val="1400"/>
              <a:buChar char="●"/>
              <a:defRPr>
                <a:solidFill>
                  <a:schemeClr val="lt1"/>
                </a:solidFill>
              </a:defRPr>
            </a:lvl7pPr>
            <a:lvl8pPr marL="5201839" lvl="7" indent="-451549">
              <a:spcBef>
                <a:spcPts val="0"/>
              </a:spcBef>
              <a:spcAft>
                <a:spcPts val="0"/>
              </a:spcAft>
              <a:buClr>
                <a:schemeClr val="lt1"/>
              </a:buClr>
              <a:buSzPts val="1400"/>
              <a:buChar char="○"/>
              <a:defRPr>
                <a:solidFill>
                  <a:schemeClr val="lt1"/>
                </a:solidFill>
              </a:defRPr>
            </a:lvl8pPr>
            <a:lvl9pPr marL="5852069" lvl="8" indent="-451549">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638078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cxnSp>
        <p:nvCxnSpPr>
          <p:cNvPr id="56" name="Google Shape;56;p10"/>
          <p:cNvCxnSpPr/>
          <p:nvPr/>
        </p:nvCxnSpPr>
        <p:spPr>
          <a:xfrm>
            <a:off x="605024" y="6741333"/>
            <a:ext cx="11805655"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605021" y="591147"/>
            <a:ext cx="260821"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466741" y="6010347"/>
            <a:ext cx="11936279" cy="559787"/>
          </a:xfrm>
          <a:prstGeom prst="rect">
            <a:avLst/>
          </a:prstGeom>
        </p:spPr>
        <p:txBody>
          <a:bodyPr spcFirstLastPara="1" wrap="square" lIns="91425" tIns="91425" rIns="91425" bIns="91425" anchor="ctr" anchorCtr="0">
            <a:normAutofit/>
          </a:bodyPr>
          <a:lstStyle>
            <a:lvl1pPr marL="650230" lvl="0" indent="-325115">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457900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cxnSp>
        <p:nvCxnSpPr>
          <p:cNvPr id="61" name="Google Shape;61;p11"/>
          <p:cNvCxnSpPr/>
          <p:nvPr/>
        </p:nvCxnSpPr>
        <p:spPr>
          <a:xfrm>
            <a:off x="605024" y="6741333"/>
            <a:ext cx="11805655"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605024" y="591147"/>
            <a:ext cx="11805655"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1215100" y="1855787"/>
            <a:ext cx="10580951" cy="2187947"/>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13653">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1215100" y="4152107"/>
            <a:ext cx="10580951" cy="1524053"/>
          </a:xfrm>
          <a:prstGeom prst="rect">
            <a:avLst/>
          </a:prstGeom>
        </p:spPr>
        <p:txBody>
          <a:bodyPr spcFirstLastPara="1" wrap="square" lIns="91425" tIns="91425" rIns="91425" bIns="91425" anchor="t" anchorCtr="0">
            <a:normAutofit/>
          </a:bodyPr>
          <a:lstStyle>
            <a:lvl1pPr marL="650230" lvl="0" indent="-487672" algn="ctr">
              <a:spcBef>
                <a:spcPts val="0"/>
              </a:spcBef>
              <a:spcAft>
                <a:spcPts val="0"/>
              </a:spcAft>
              <a:buSzPts val="1800"/>
              <a:buChar char="●"/>
              <a:defRPr/>
            </a:lvl1pPr>
            <a:lvl2pPr marL="1300460" lvl="1" indent="-451549" algn="ctr">
              <a:spcBef>
                <a:spcPts val="0"/>
              </a:spcBef>
              <a:spcAft>
                <a:spcPts val="0"/>
              </a:spcAft>
              <a:buSzPts val="1400"/>
              <a:buChar char="○"/>
              <a:defRPr/>
            </a:lvl2pPr>
            <a:lvl3pPr marL="1950690" lvl="2" indent="-451549" algn="ctr">
              <a:spcBef>
                <a:spcPts val="0"/>
              </a:spcBef>
              <a:spcAft>
                <a:spcPts val="0"/>
              </a:spcAft>
              <a:buSzPts val="1400"/>
              <a:buChar char="■"/>
              <a:defRPr/>
            </a:lvl3pPr>
            <a:lvl4pPr marL="2600919" lvl="3" indent="-451549" algn="ctr">
              <a:spcBef>
                <a:spcPts val="0"/>
              </a:spcBef>
              <a:spcAft>
                <a:spcPts val="0"/>
              </a:spcAft>
              <a:buSzPts val="1400"/>
              <a:buChar char="●"/>
              <a:defRPr/>
            </a:lvl4pPr>
            <a:lvl5pPr marL="3251149" lvl="4" indent="-451549" algn="ctr">
              <a:spcBef>
                <a:spcPts val="0"/>
              </a:spcBef>
              <a:spcAft>
                <a:spcPts val="0"/>
              </a:spcAft>
              <a:buSzPts val="1400"/>
              <a:buChar char="○"/>
              <a:defRPr/>
            </a:lvl5pPr>
            <a:lvl6pPr marL="3901379" lvl="5" indent="-451549" algn="ctr">
              <a:spcBef>
                <a:spcPts val="0"/>
              </a:spcBef>
              <a:spcAft>
                <a:spcPts val="0"/>
              </a:spcAft>
              <a:buSzPts val="1400"/>
              <a:buChar char="■"/>
              <a:defRPr/>
            </a:lvl6pPr>
            <a:lvl7pPr marL="4551609" lvl="6" indent="-451549" algn="ctr">
              <a:spcBef>
                <a:spcPts val="0"/>
              </a:spcBef>
              <a:spcAft>
                <a:spcPts val="0"/>
              </a:spcAft>
              <a:buSzPts val="1400"/>
              <a:buChar char="●"/>
              <a:defRPr/>
            </a:lvl7pPr>
            <a:lvl8pPr marL="5201839" lvl="7" indent="-451549" algn="ctr">
              <a:spcBef>
                <a:spcPts val="0"/>
              </a:spcBef>
              <a:spcAft>
                <a:spcPts val="0"/>
              </a:spcAft>
              <a:buSzPts val="1400"/>
              <a:buChar char="○"/>
              <a:defRPr/>
            </a:lvl8pPr>
            <a:lvl9pPr marL="5852069" lvl="8" indent="-451549"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53067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12091945" y="6668457"/>
            <a:ext cx="780754" cy="5597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447851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83341" y="2832818"/>
            <a:ext cx="7947559" cy="1649493"/>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533" b="0"/>
            </a:lvl1pPr>
            <a:lvl2pPr lvl="1">
              <a:spcBef>
                <a:spcPts val="0"/>
              </a:spcBef>
              <a:spcAft>
                <a:spcPts val="0"/>
              </a:spcAft>
              <a:buSzPts val="6000"/>
              <a:buNone/>
              <a:defRPr sz="8533" b="0"/>
            </a:lvl2pPr>
            <a:lvl3pPr lvl="2">
              <a:spcBef>
                <a:spcPts val="0"/>
              </a:spcBef>
              <a:spcAft>
                <a:spcPts val="0"/>
              </a:spcAft>
              <a:buSzPts val="6000"/>
              <a:buNone/>
              <a:defRPr sz="8533" b="0"/>
            </a:lvl3pPr>
            <a:lvl4pPr lvl="3">
              <a:spcBef>
                <a:spcPts val="0"/>
              </a:spcBef>
              <a:spcAft>
                <a:spcPts val="0"/>
              </a:spcAft>
              <a:buSzPts val="6000"/>
              <a:buNone/>
              <a:defRPr sz="8533" b="0"/>
            </a:lvl4pPr>
            <a:lvl5pPr lvl="4">
              <a:spcBef>
                <a:spcPts val="0"/>
              </a:spcBef>
              <a:spcAft>
                <a:spcPts val="0"/>
              </a:spcAft>
              <a:buSzPts val="6000"/>
              <a:buNone/>
              <a:defRPr sz="8533" b="0"/>
            </a:lvl5pPr>
            <a:lvl6pPr lvl="5">
              <a:spcBef>
                <a:spcPts val="0"/>
              </a:spcBef>
              <a:spcAft>
                <a:spcPts val="0"/>
              </a:spcAft>
              <a:buSzPts val="6000"/>
              <a:buNone/>
              <a:defRPr sz="8533" b="0"/>
            </a:lvl6pPr>
            <a:lvl7pPr lvl="6">
              <a:spcBef>
                <a:spcPts val="0"/>
              </a:spcBef>
              <a:spcAft>
                <a:spcPts val="0"/>
              </a:spcAft>
              <a:buSzPts val="6000"/>
              <a:buNone/>
              <a:defRPr sz="8533" b="0"/>
            </a:lvl7pPr>
            <a:lvl8pPr lvl="7">
              <a:spcBef>
                <a:spcPts val="0"/>
              </a:spcBef>
              <a:spcAft>
                <a:spcPts val="0"/>
              </a:spcAft>
              <a:buSzPts val="6000"/>
              <a:buNone/>
              <a:defRPr sz="8533" b="0"/>
            </a:lvl8pPr>
            <a:lvl9pPr lvl="8">
              <a:spcBef>
                <a:spcPts val="0"/>
              </a:spcBef>
              <a:spcAft>
                <a:spcPts val="0"/>
              </a:spcAft>
              <a:buSzPts val="6000"/>
              <a:buNone/>
              <a:defRPr sz="8533" b="0"/>
            </a:lvl9pPr>
          </a:lstStyle>
          <a:p>
            <a:endParaRPr/>
          </a:p>
        </p:txBody>
      </p:sp>
    </p:spTree>
    <p:extLst>
      <p:ext uri="{BB962C8B-B14F-4D97-AF65-F5344CB8AC3E}">
        <p14:creationId xmlns:p14="http://schemas.microsoft.com/office/powerpoint/2010/main" val="29063943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2051384" y="2315947"/>
            <a:ext cx="8908454" cy="1166080"/>
          </a:xfrm>
          <a:prstGeom prst="rect">
            <a:avLst/>
          </a:prstGeom>
        </p:spPr>
        <p:txBody>
          <a:bodyPr spcFirstLastPara="1" wrap="square" lIns="91425" tIns="91425" rIns="91425" bIns="91425" anchor="t" anchorCtr="0">
            <a:noAutofit/>
          </a:bodyPr>
          <a:lstStyle>
            <a:lvl1pPr marL="650230" lvl="0" indent="-559920" algn="ctr" rtl="0">
              <a:spcBef>
                <a:spcPts val="853"/>
              </a:spcBef>
              <a:spcAft>
                <a:spcPts val="0"/>
              </a:spcAft>
              <a:buSzPts val="2600"/>
              <a:buChar char="+"/>
              <a:defRPr sz="3698"/>
            </a:lvl1pPr>
            <a:lvl2pPr marL="1300460" lvl="1" indent="-559920" algn="ctr" rtl="0">
              <a:spcBef>
                <a:spcPts val="0"/>
              </a:spcBef>
              <a:spcAft>
                <a:spcPts val="0"/>
              </a:spcAft>
              <a:buSzPts val="2600"/>
              <a:buChar char="+"/>
              <a:defRPr sz="3698"/>
            </a:lvl2pPr>
            <a:lvl3pPr marL="1950690" lvl="2" indent="-559920" algn="ctr" rtl="0">
              <a:spcBef>
                <a:spcPts val="0"/>
              </a:spcBef>
              <a:spcAft>
                <a:spcPts val="0"/>
              </a:spcAft>
              <a:buSzPts val="2600"/>
              <a:buChar char="+"/>
              <a:defRPr sz="3698"/>
            </a:lvl3pPr>
            <a:lvl4pPr marL="2600919" lvl="3" indent="-559920" algn="ctr" rtl="0">
              <a:spcBef>
                <a:spcPts val="0"/>
              </a:spcBef>
              <a:spcAft>
                <a:spcPts val="0"/>
              </a:spcAft>
              <a:buSzPts val="2600"/>
              <a:buChar char="+"/>
              <a:defRPr sz="3698"/>
            </a:lvl4pPr>
            <a:lvl5pPr marL="3251149" lvl="4" indent="-559920" algn="ctr" rtl="0">
              <a:spcBef>
                <a:spcPts val="0"/>
              </a:spcBef>
              <a:spcAft>
                <a:spcPts val="0"/>
              </a:spcAft>
              <a:buSzPts val="2600"/>
              <a:buChar char="+"/>
              <a:defRPr sz="3698"/>
            </a:lvl5pPr>
            <a:lvl6pPr marL="3901379" lvl="5" indent="-559920" algn="ctr" rtl="0">
              <a:spcBef>
                <a:spcPts val="0"/>
              </a:spcBef>
              <a:spcAft>
                <a:spcPts val="0"/>
              </a:spcAft>
              <a:buSzPts val="2600"/>
              <a:buChar char="+"/>
              <a:defRPr sz="3698"/>
            </a:lvl6pPr>
            <a:lvl7pPr marL="4551609" lvl="6" indent="-559920" algn="ctr" rtl="0">
              <a:spcBef>
                <a:spcPts val="0"/>
              </a:spcBef>
              <a:spcAft>
                <a:spcPts val="0"/>
              </a:spcAft>
              <a:buSzPts val="2600"/>
              <a:buChar char="+"/>
              <a:defRPr sz="3698"/>
            </a:lvl7pPr>
            <a:lvl8pPr marL="5201839" lvl="7" indent="-559920" algn="ctr" rtl="0">
              <a:spcBef>
                <a:spcPts val="0"/>
              </a:spcBef>
              <a:spcAft>
                <a:spcPts val="0"/>
              </a:spcAft>
              <a:buSzPts val="2600"/>
              <a:buChar char="+"/>
              <a:defRPr sz="3698"/>
            </a:lvl8pPr>
            <a:lvl9pPr marL="5852069" lvl="8" indent="-559920" algn="ctr">
              <a:spcBef>
                <a:spcPts val="0"/>
              </a:spcBef>
              <a:spcAft>
                <a:spcPts val="0"/>
              </a:spcAft>
              <a:buSzPts val="2600"/>
              <a:buChar char="+"/>
              <a:defRPr sz="3698"/>
            </a:lvl9pPr>
          </a:lstStyle>
          <a:p>
            <a:endParaRPr/>
          </a:p>
        </p:txBody>
      </p:sp>
      <p:sp>
        <p:nvSpPr>
          <p:cNvPr id="17" name="Google Shape;17;p4"/>
          <p:cNvSpPr txBox="1"/>
          <p:nvPr/>
        </p:nvSpPr>
        <p:spPr>
          <a:xfrm>
            <a:off x="5113109" y="1328027"/>
            <a:ext cx="2784933" cy="929707"/>
          </a:xfrm>
          <a:prstGeom prst="rect">
            <a:avLst/>
          </a:prstGeom>
          <a:noFill/>
          <a:ln>
            <a:noFill/>
          </a:ln>
        </p:spPr>
        <p:txBody>
          <a:bodyPr spcFirstLastPara="1" wrap="square" lIns="130027" tIns="130027" rIns="130027" bIns="130027" anchor="t" anchorCtr="0">
            <a:noAutofit/>
          </a:bodyPr>
          <a:lstStyle/>
          <a:p>
            <a:pPr marL="0" lvl="0" indent="0" algn="ctr" rtl="0">
              <a:spcBef>
                <a:spcPts val="0"/>
              </a:spcBef>
              <a:spcAft>
                <a:spcPts val="0"/>
              </a:spcAft>
              <a:buNone/>
            </a:pPr>
            <a:r>
              <a:rPr lang="en" sz="13653">
                <a:solidFill>
                  <a:srgbClr val="2A95B7"/>
                </a:solidFill>
                <a:latin typeface="Patrick Hand SC"/>
                <a:ea typeface="Patrick Hand SC"/>
                <a:cs typeface="Patrick Hand SC"/>
                <a:sym typeface="Patrick Hand SC"/>
              </a:rPr>
              <a:t>“</a:t>
            </a:r>
            <a:endParaRPr sz="13653">
              <a:solidFill>
                <a:srgbClr val="2A95B7"/>
              </a:solidFill>
              <a:latin typeface="Patrick Hand SC"/>
              <a:ea typeface="Patrick Hand SC"/>
              <a:cs typeface="Patrick Hand SC"/>
              <a:sym typeface="Patrick Hand SC"/>
            </a:endParaRPr>
          </a:p>
        </p:txBody>
      </p:sp>
      <p:sp>
        <p:nvSpPr>
          <p:cNvPr id="18" name="Google Shape;18;p4"/>
          <p:cNvSpPr txBox="1">
            <a:spLocks noGrp="1"/>
          </p:cNvSpPr>
          <p:nvPr>
            <p:ph type="sldNum" idx="12"/>
          </p:nvPr>
        </p:nvSpPr>
        <p:spPr>
          <a:xfrm>
            <a:off x="12230396" y="6883200"/>
            <a:ext cx="780754" cy="43178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273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noProof="0"/>
              <a:t>Click to edit Master title style</a:t>
            </a:r>
            <a:endParaRPr lang="it-IT" noProof="0"/>
          </a:p>
        </p:txBody>
      </p:sp>
      <p:sp>
        <p:nvSpPr>
          <p:cNvPr id="4" name="Segnaposto piè di pagina 3"/>
          <p:cNvSpPr>
            <a:spLocks noGrp="1"/>
          </p:cNvSpPr>
          <p:nvPr>
            <p:ph type="ftr" sz="quarter" idx="11"/>
          </p:nvPr>
        </p:nvSpPr>
        <p:spPr/>
        <p:txBody>
          <a:bodyPr rtlCol="0"/>
          <a:lstStyle/>
          <a:p>
            <a:pPr rtl="0"/>
            <a:r>
              <a:rPr lang="it-IT" noProof="0"/>
              <a:t>Aggiungere un piè di pagina</a:t>
            </a:r>
          </a:p>
        </p:txBody>
      </p:sp>
      <p:sp>
        <p:nvSpPr>
          <p:cNvPr id="3" name="Segnaposto data 2"/>
          <p:cNvSpPr>
            <a:spLocks noGrp="1"/>
          </p:cNvSpPr>
          <p:nvPr>
            <p:ph type="dt" sz="half" idx="10"/>
          </p:nvPr>
        </p:nvSpPr>
        <p:spPr/>
        <p:txBody>
          <a:bodyPr rtlCol="0"/>
          <a:lstStyle/>
          <a:p>
            <a:pPr rtl="0"/>
            <a:fld id="{D06E6E1C-DE9B-40DC-8CFD-C211B3059FF6}" type="datetime1">
              <a:rPr lang="it-IT" noProof="0" smtClean="0"/>
              <a:t>23/08/2024</a:t>
            </a:fld>
            <a:endParaRPr lang="it-IT" noProof="0"/>
          </a:p>
        </p:txBody>
      </p:sp>
      <p:sp>
        <p:nvSpPr>
          <p:cNvPr id="5" name="Segnaposto numero diapositiva 4"/>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5459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493351" y="1132338"/>
            <a:ext cx="9990156" cy="106709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5"/>
          <p:cNvSpPr txBox="1">
            <a:spLocks noGrp="1"/>
          </p:cNvSpPr>
          <p:nvPr>
            <p:ph type="body" idx="1"/>
          </p:nvPr>
        </p:nvSpPr>
        <p:spPr>
          <a:xfrm>
            <a:off x="1493351" y="2044339"/>
            <a:ext cx="9990156" cy="3849813"/>
          </a:xfrm>
          <a:prstGeom prst="rect">
            <a:avLst/>
          </a:prstGeom>
        </p:spPr>
        <p:txBody>
          <a:bodyPr spcFirstLastPara="1" wrap="square" lIns="91425" tIns="91425" rIns="91425" bIns="91425" anchor="t" anchorCtr="0">
            <a:noAutofit/>
          </a:bodyPr>
          <a:lstStyle>
            <a:lvl1pPr marL="650230" lvl="0" indent="-541858">
              <a:spcBef>
                <a:spcPts val="853"/>
              </a:spcBef>
              <a:spcAft>
                <a:spcPts val="0"/>
              </a:spcAft>
              <a:buSzPts val="2400"/>
              <a:buChar char="+"/>
              <a:defRPr/>
            </a:lvl1pPr>
            <a:lvl2pPr marL="1300460" lvl="1" indent="-541858">
              <a:spcBef>
                <a:spcPts val="0"/>
              </a:spcBef>
              <a:spcAft>
                <a:spcPts val="0"/>
              </a:spcAft>
              <a:buSzPts val="2400"/>
              <a:buChar char="+"/>
              <a:defRPr/>
            </a:lvl2pPr>
            <a:lvl3pPr marL="1950690" lvl="2" indent="-541858">
              <a:spcBef>
                <a:spcPts val="0"/>
              </a:spcBef>
              <a:spcAft>
                <a:spcPts val="0"/>
              </a:spcAft>
              <a:buSzPts val="2400"/>
              <a:buChar char="+"/>
              <a:defRPr/>
            </a:lvl3pPr>
            <a:lvl4pPr marL="2600919" lvl="3" indent="-541858">
              <a:spcBef>
                <a:spcPts val="0"/>
              </a:spcBef>
              <a:spcAft>
                <a:spcPts val="0"/>
              </a:spcAft>
              <a:buSzPts val="2400"/>
              <a:buChar char="+"/>
              <a:defRPr/>
            </a:lvl4pPr>
            <a:lvl5pPr marL="3251149" lvl="4" indent="-541858">
              <a:spcBef>
                <a:spcPts val="0"/>
              </a:spcBef>
              <a:spcAft>
                <a:spcPts val="0"/>
              </a:spcAft>
              <a:buSzPts val="2400"/>
              <a:buChar char="+"/>
              <a:defRPr/>
            </a:lvl5pPr>
            <a:lvl6pPr marL="3901379" lvl="5" indent="-541858">
              <a:spcBef>
                <a:spcPts val="0"/>
              </a:spcBef>
              <a:spcAft>
                <a:spcPts val="0"/>
              </a:spcAft>
              <a:buSzPts val="2400"/>
              <a:buChar char="+"/>
              <a:defRPr/>
            </a:lvl6pPr>
            <a:lvl7pPr marL="4551609" lvl="6" indent="-541858">
              <a:spcBef>
                <a:spcPts val="0"/>
              </a:spcBef>
              <a:spcAft>
                <a:spcPts val="0"/>
              </a:spcAft>
              <a:buSzPts val="2400"/>
              <a:buChar char="+"/>
              <a:defRPr/>
            </a:lvl7pPr>
            <a:lvl8pPr marL="5201839" lvl="7" indent="-541858">
              <a:spcBef>
                <a:spcPts val="0"/>
              </a:spcBef>
              <a:spcAft>
                <a:spcPts val="0"/>
              </a:spcAft>
              <a:buSzPts val="2400"/>
              <a:buChar char="+"/>
              <a:defRPr/>
            </a:lvl8pPr>
            <a:lvl9pPr marL="5852069" lvl="8" indent="-541858">
              <a:spcBef>
                <a:spcPts val="0"/>
              </a:spcBef>
              <a:spcAft>
                <a:spcPts val="0"/>
              </a:spcAft>
              <a:buSzPts val="2400"/>
              <a:buChar char="+"/>
              <a:defRPr/>
            </a:lvl9pPr>
          </a:lstStyle>
          <a:p>
            <a:endParaRPr/>
          </a:p>
        </p:txBody>
      </p:sp>
      <p:sp>
        <p:nvSpPr>
          <p:cNvPr id="22" name="Google Shape;22;p5"/>
          <p:cNvSpPr txBox="1">
            <a:spLocks noGrp="1"/>
          </p:cNvSpPr>
          <p:nvPr>
            <p:ph type="sldNum" idx="12"/>
          </p:nvPr>
        </p:nvSpPr>
        <p:spPr>
          <a:xfrm>
            <a:off x="12230396" y="6883200"/>
            <a:ext cx="780754" cy="43178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652027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493351" y="1132338"/>
            <a:ext cx="9990156" cy="106709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6"/>
          <p:cNvSpPr txBox="1">
            <a:spLocks noGrp="1"/>
          </p:cNvSpPr>
          <p:nvPr>
            <p:ph type="body" idx="1"/>
          </p:nvPr>
        </p:nvSpPr>
        <p:spPr>
          <a:xfrm>
            <a:off x="1493351" y="2075947"/>
            <a:ext cx="4863387" cy="3911680"/>
          </a:xfrm>
          <a:prstGeom prst="rect">
            <a:avLst/>
          </a:prstGeom>
        </p:spPr>
        <p:txBody>
          <a:bodyPr spcFirstLastPara="1" wrap="square" lIns="91425" tIns="91425" rIns="91425" bIns="91425" anchor="t" anchorCtr="0">
            <a:noAutofit/>
          </a:bodyPr>
          <a:lstStyle>
            <a:lvl1pPr marL="650230" lvl="0" indent="-505734">
              <a:spcBef>
                <a:spcPts val="853"/>
              </a:spcBef>
              <a:spcAft>
                <a:spcPts val="0"/>
              </a:spcAft>
              <a:buSzPts val="2000"/>
              <a:buChar char="+"/>
              <a:defRPr sz="2844"/>
            </a:lvl1pPr>
            <a:lvl2pPr marL="1300460" lvl="1" indent="-505734">
              <a:spcBef>
                <a:spcPts val="0"/>
              </a:spcBef>
              <a:spcAft>
                <a:spcPts val="0"/>
              </a:spcAft>
              <a:buSzPts val="2000"/>
              <a:buChar char="+"/>
              <a:defRPr sz="2844"/>
            </a:lvl2pPr>
            <a:lvl3pPr marL="1950690" lvl="2" indent="-505734">
              <a:spcBef>
                <a:spcPts val="0"/>
              </a:spcBef>
              <a:spcAft>
                <a:spcPts val="0"/>
              </a:spcAft>
              <a:buSzPts val="2000"/>
              <a:buChar char="+"/>
              <a:defRPr sz="2844"/>
            </a:lvl3pPr>
            <a:lvl4pPr marL="2600919" lvl="3" indent="-505734">
              <a:spcBef>
                <a:spcPts val="0"/>
              </a:spcBef>
              <a:spcAft>
                <a:spcPts val="0"/>
              </a:spcAft>
              <a:buSzPts val="2000"/>
              <a:buChar char="+"/>
              <a:defRPr sz="2844"/>
            </a:lvl4pPr>
            <a:lvl5pPr marL="3251149" lvl="4" indent="-505734">
              <a:spcBef>
                <a:spcPts val="0"/>
              </a:spcBef>
              <a:spcAft>
                <a:spcPts val="0"/>
              </a:spcAft>
              <a:buSzPts val="2000"/>
              <a:buChar char="+"/>
              <a:defRPr sz="2844"/>
            </a:lvl5pPr>
            <a:lvl6pPr marL="3901379" lvl="5" indent="-505734">
              <a:spcBef>
                <a:spcPts val="0"/>
              </a:spcBef>
              <a:spcAft>
                <a:spcPts val="0"/>
              </a:spcAft>
              <a:buSzPts val="2000"/>
              <a:buChar char="+"/>
              <a:defRPr sz="2844"/>
            </a:lvl6pPr>
            <a:lvl7pPr marL="4551609" lvl="6" indent="-505734">
              <a:spcBef>
                <a:spcPts val="0"/>
              </a:spcBef>
              <a:spcAft>
                <a:spcPts val="0"/>
              </a:spcAft>
              <a:buSzPts val="2000"/>
              <a:buChar char="+"/>
              <a:defRPr sz="2844"/>
            </a:lvl7pPr>
            <a:lvl8pPr marL="5201839" lvl="7" indent="-505734">
              <a:spcBef>
                <a:spcPts val="0"/>
              </a:spcBef>
              <a:spcAft>
                <a:spcPts val="0"/>
              </a:spcAft>
              <a:buSzPts val="2000"/>
              <a:buChar char="+"/>
              <a:defRPr sz="2844"/>
            </a:lvl8pPr>
            <a:lvl9pPr marL="5852069" lvl="8" indent="-505734">
              <a:spcBef>
                <a:spcPts val="0"/>
              </a:spcBef>
              <a:spcAft>
                <a:spcPts val="0"/>
              </a:spcAft>
              <a:buSzPts val="2000"/>
              <a:buChar char="+"/>
              <a:defRPr sz="2844"/>
            </a:lvl9pPr>
          </a:lstStyle>
          <a:p>
            <a:endParaRPr/>
          </a:p>
        </p:txBody>
      </p:sp>
      <p:sp>
        <p:nvSpPr>
          <p:cNvPr id="26" name="Google Shape;26;p6"/>
          <p:cNvSpPr txBox="1">
            <a:spLocks noGrp="1"/>
          </p:cNvSpPr>
          <p:nvPr>
            <p:ph type="body" idx="2"/>
          </p:nvPr>
        </p:nvSpPr>
        <p:spPr>
          <a:xfrm>
            <a:off x="6654590" y="2075947"/>
            <a:ext cx="4828810" cy="3911680"/>
          </a:xfrm>
          <a:prstGeom prst="rect">
            <a:avLst/>
          </a:prstGeom>
        </p:spPr>
        <p:txBody>
          <a:bodyPr spcFirstLastPara="1" wrap="square" lIns="91425" tIns="91425" rIns="91425" bIns="91425" anchor="t" anchorCtr="0">
            <a:noAutofit/>
          </a:bodyPr>
          <a:lstStyle>
            <a:lvl1pPr marL="650230" lvl="0" indent="-505734">
              <a:spcBef>
                <a:spcPts val="853"/>
              </a:spcBef>
              <a:spcAft>
                <a:spcPts val="0"/>
              </a:spcAft>
              <a:buSzPts val="2000"/>
              <a:buChar char="+"/>
              <a:defRPr sz="2844"/>
            </a:lvl1pPr>
            <a:lvl2pPr marL="1300460" lvl="1" indent="-505734">
              <a:spcBef>
                <a:spcPts val="0"/>
              </a:spcBef>
              <a:spcAft>
                <a:spcPts val="0"/>
              </a:spcAft>
              <a:buSzPts val="2000"/>
              <a:buChar char="+"/>
              <a:defRPr sz="2844"/>
            </a:lvl2pPr>
            <a:lvl3pPr marL="1950690" lvl="2" indent="-505734">
              <a:spcBef>
                <a:spcPts val="0"/>
              </a:spcBef>
              <a:spcAft>
                <a:spcPts val="0"/>
              </a:spcAft>
              <a:buSzPts val="2000"/>
              <a:buChar char="+"/>
              <a:defRPr sz="2844"/>
            </a:lvl3pPr>
            <a:lvl4pPr marL="2600919" lvl="3" indent="-505734">
              <a:spcBef>
                <a:spcPts val="0"/>
              </a:spcBef>
              <a:spcAft>
                <a:spcPts val="0"/>
              </a:spcAft>
              <a:buSzPts val="2000"/>
              <a:buChar char="+"/>
              <a:defRPr sz="2844"/>
            </a:lvl4pPr>
            <a:lvl5pPr marL="3251149" lvl="4" indent="-505734">
              <a:spcBef>
                <a:spcPts val="0"/>
              </a:spcBef>
              <a:spcAft>
                <a:spcPts val="0"/>
              </a:spcAft>
              <a:buSzPts val="2000"/>
              <a:buChar char="+"/>
              <a:defRPr sz="2844"/>
            </a:lvl5pPr>
            <a:lvl6pPr marL="3901379" lvl="5" indent="-505734">
              <a:spcBef>
                <a:spcPts val="0"/>
              </a:spcBef>
              <a:spcAft>
                <a:spcPts val="0"/>
              </a:spcAft>
              <a:buSzPts val="2000"/>
              <a:buChar char="+"/>
              <a:defRPr sz="2844"/>
            </a:lvl6pPr>
            <a:lvl7pPr marL="4551609" lvl="6" indent="-505734">
              <a:spcBef>
                <a:spcPts val="0"/>
              </a:spcBef>
              <a:spcAft>
                <a:spcPts val="0"/>
              </a:spcAft>
              <a:buSzPts val="2000"/>
              <a:buChar char="+"/>
              <a:defRPr sz="2844"/>
            </a:lvl7pPr>
            <a:lvl8pPr marL="5201839" lvl="7" indent="-505734">
              <a:spcBef>
                <a:spcPts val="0"/>
              </a:spcBef>
              <a:spcAft>
                <a:spcPts val="0"/>
              </a:spcAft>
              <a:buSzPts val="2000"/>
              <a:buChar char="+"/>
              <a:defRPr sz="2844"/>
            </a:lvl8pPr>
            <a:lvl9pPr marL="5852069" lvl="8" indent="-505734">
              <a:spcBef>
                <a:spcPts val="0"/>
              </a:spcBef>
              <a:spcAft>
                <a:spcPts val="0"/>
              </a:spcAft>
              <a:buSzPts val="2000"/>
              <a:buChar char="+"/>
              <a:defRPr sz="2844"/>
            </a:lvl9pPr>
          </a:lstStyle>
          <a:p>
            <a:endParaRPr/>
          </a:p>
        </p:txBody>
      </p:sp>
      <p:sp>
        <p:nvSpPr>
          <p:cNvPr id="27" name="Google Shape;27;p6"/>
          <p:cNvSpPr txBox="1">
            <a:spLocks noGrp="1"/>
          </p:cNvSpPr>
          <p:nvPr>
            <p:ph type="sldNum" idx="12"/>
          </p:nvPr>
        </p:nvSpPr>
        <p:spPr>
          <a:xfrm>
            <a:off x="12230396" y="6883200"/>
            <a:ext cx="780754" cy="43178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53887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493351" y="1132338"/>
            <a:ext cx="9990156" cy="1067093"/>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8"/>
          <p:cNvSpPr txBox="1">
            <a:spLocks noGrp="1"/>
          </p:cNvSpPr>
          <p:nvPr>
            <p:ph type="sldNum" idx="12"/>
          </p:nvPr>
        </p:nvSpPr>
        <p:spPr>
          <a:xfrm>
            <a:off x="12230396" y="6883200"/>
            <a:ext cx="780754" cy="43178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68988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12230396" y="6883200"/>
            <a:ext cx="780754" cy="43178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707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2416358" y="389467"/>
            <a:ext cx="9701971" cy="1413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body" idx="1"/>
          </p:nvPr>
        </p:nvSpPr>
        <p:spPr>
          <a:xfrm>
            <a:off x="896213" y="1793240"/>
            <a:ext cx="5504325" cy="878839"/>
          </a:xfrm>
          <a:prstGeom prst="rect">
            <a:avLst/>
          </a:prstGeom>
          <a:noFill/>
          <a:ln>
            <a:noFill/>
          </a:ln>
        </p:spPr>
        <p:txBody>
          <a:bodyPr spcFirstLastPara="1" wrap="square" lIns="91425" tIns="45700" rIns="91425" bIns="45700" anchor="b" anchorCtr="0">
            <a:normAutofit/>
          </a:bodyPr>
          <a:lstStyle>
            <a:lvl1pPr marL="487672" lvl="0" indent="-243836" algn="l">
              <a:lnSpc>
                <a:spcPct val="90000"/>
              </a:lnSpc>
              <a:spcBef>
                <a:spcPts val="1067"/>
              </a:spcBef>
              <a:spcAft>
                <a:spcPts val="0"/>
              </a:spcAft>
              <a:buClr>
                <a:schemeClr val="dk1"/>
              </a:buClr>
              <a:buSzPts val="2400"/>
              <a:buFont typeface="Calibri"/>
              <a:buNone/>
              <a:defRPr sz="2560" b="1"/>
            </a:lvl1pPr>
            <a:lvl2pPr marL="975345" lvl="1" indent="-243836" algn="l">
              <a:lnSpc>
                <a:spcPct val="90000"/>
              </a:lnSpc>
              <a:spcBef>
                <a:spcPts val="533"/>
              </a:spcBef>
              <a:spcAft>
                <a:spcPts val="0"/>
              </a:spcAft>
              <a:buSzPts val="2000"/>
              <a:buNone/>
              <a:defRPr sz="2133" b="1"/>
            </a:lvl2pPr>
            <a:lvl3pPr marL="1463017" lvl="2" indent="-243836" algn="l">
              <a:lnSpc>
                <a:spcPct val="90000"/>
              </a:lnSpc>
              <a:spcBef>
                <a:spcPts val="533"/>
              </a:spcBef>
              <a:spcAft>
                <a:spcPts val="0"/>
              </a:spcAft>
              <a:buSzPts val="1800"/>
              <a:buNone/>
              <a:defRPr sz="1920" b="1"/>
            </a:lvl3pPr>
            <a:lvl4pPr marL="1950690" lvl="3" indent="-243836" algn="l">
              <a:lnSpc>
                <a:spcPct val="90000"/>
              </a:lnSpc>
              <a:spcBef>
                <a:spcPts val="533"/>
              </a:spcBef>
              <a:spcAft>
                <a:spcPts val="0"/>
              </a:spcAft>
              <a:buSzPts val="1600"/>
              <a:buNone/>
              <a:defRPr sz="1707" b="1"/>
            </a:lvl4pPr>
            <a:lvl5pPr marL="2438362" lvl="4" indent="-243836" algn="l">
              <a:lnSpc>
                <a:spcPct val="90000"/>
              </a:lnSpc>
              <a:spcBef>
                <a:spcPts val="533"/>
              </a:spcBef>
              <a:spcAft>
                <a:spcPts val="0"/>
              </a:spcAft>
              <a:buSzPts val="1600"/>
              <a:buNone/>
              <a:defRPr sz="1707" b="1"/>
            </a:lvl5pPr>
            <a:lvl6pPr marL="2926034" lvl="5" indent="-243836" algn="l">
              <a:lnSpc>
                <a:spcPct val="90000"/>
              </a:lnSpc>
              <a:spcBef>
                <a:spcPts val="533"/>
              </a:spcBef>
              <a:spcAft>
                <a:spcPts val="0"/>
              </a:spcAft>
              <a:buClr>
                <a:schemeClr val="dk1"/>
              </a:buClr>
              <a:buSzPts val="1600"/>
              <a:buNone/>
              <a:defRPr sz="1707" b="1"/>
            </a:lvl6pPr>
            <a:lvl7pPr marL="3413707" lvl="6" indent="-243836" algn="l">
              <a:lnSpc>
                <a:spcPct val="90000"/>
              </a:lnSpc>
              <a:spcBef>
                <a:spcPts val="533"/>
              </a:spcBef>
              <a:spcAft>
                <a:spcPts val="0"/>
              </a:spcAft>
              <a:buClr>
                <a:schemeClr val="dk1"/>
              </a:buClr>
              <a:buSzPts val="1600"/>
              <a:buNone/>
              <a:defRPr sz="1707" b="1"/>
            </a:lvl7pPr>
            <a:lvl8pPr marL="3901379" lvl="7" indent="-243836" algn="l">
              <a:lnSpc>
                <a:spcPct val="90000"/>
              </a:lnSpc>
              <a:spcBef>
                <a:spcPts val="533"/>
              </a:spcBef>
              <a:spcAft>
                <a:spcPts val="0"/>
              </a:spcAft>
              <a:buClr>
                <a:schemeClr val="dk1"/>
              </a:buClr>
              <a:buSzPts val="1600"/>
              <a:buNone/>
              <a:defRPr sz="1707" b="1"/>
            </a:lvl8pPr>
            <a:lvl9pPr marL="4389051" lvl="8" indent="-243836" algn="l">
              <a:lnSpc>
                <a:spcPct val="90000"/>
              </a:lnSpc>
              <a:spcBef>
                <a:spcPts val="533"/>
              </a:spcBef>
              <a:spcAft>
                <a:spcPts val="0"/>
              </a:spcAft>
              <a:buClr>
                <a:schemeClr val="dk1"/>
              </a:buClr>
              <a:buSzPts val="1600"/>
              <a:buNone/>
              <a:defRPr sz="1707" b="1"/>
            </a:lvl9pPr>
          </a:lstStyle>
          <a:p>
            <a:endParaRPr/>
          </a:p>
        </p:txBody>
      </p:sp>
      <p:sp>
        <p:nvSpPr>
          <p:cNvPr id="52" name="Google Shape;52;p32"/>
          <p:cNvSpPr txBox="1">
            <a:spLocks noGrp="1"/>
          </p:cNvSpPr>
          <p:nvPr>
            <p:ph type="body" idx="2"/>
          </p:nvPr>
        </p:nvSpPr>
        <p:spPr>
          <a:xfrm>
            <a:off x="896213" y="2672080"/>
            <a:ext cx="5504325" cy="3930227"/>
          </a:xfrm>
          <a:prstGeom prst="rect">
            <a:avLst/>
          </a:prstGeom>
          <a:noFill/>
          <a:ln>
            <a:noFill/>
          </a:ln>
        </p:spPr>
        <p:txBody>
          <a:bodyPr spcFirstLastPara="1" wrap="square" lIns="91425" tIns="45700" rIns="91425" bIns="45700" anchor="t" anchorCtr="0">
            <a:normAutofit/>
          </a:bodyPr>
          <a:lstStyle>
            <a:lvl1pPr marL="487672" lvl="0" indent="-365754" algn="l">
              <a:lnSpc>
                <a:spcPct val="90000"/>
              </a:lnSpc>
              <a:spcBef>
                <a:spcPts val="1067"/>
              </a:spcBef>
              <a:spcAft>
                <a:spcPts val="0"/>
              </a:spcAft>
              <a:buClr>
                <a:schemeClr val="dk1"/>
              </a:buClr>
              <a:buSzPts val="1800"/>
              <a:buChar char="•"/>
              <a:defRPr/>
            </a:lvl1pPr>
            <a:lvl2pPr marL="975345" lvl="1" indent="-365754" algn="l">
              <a:lnSpc>
                <a:spcPct val="90000"/>
              </a:lnSpc>
              <a:spcBef>
                <a:spcPts val="533"/>
              </a:spcBef>
              <a:spcAft>
                <a:spcPts val="0"/>
              </a:spcAft>
              <a:buSzPts val="1800"/>
              <a:buChar char="o"/>
              <a:defRPr/>
            </a:lvl2pPr>
            <a:lvl3pPr marL="1463017" lvl="2" indent="-365754" algn="l">
              <a:lnSpc>
                <a:spcPct val="90000"/>
              </a:lnSpc>
              <a:spcBef>
                <a:spcPts val="533"/>
              </a:spcBef>
              <a:spcAft>
                <a:spcPts val="0"/>
              </a:spcAft>
              <a:buSzPts val="1800"/>
              <a:buChar char="▪"/>
              <a:defRPr/>
            </a:lvl3pPr>
            <a:lvl4pPr marL="1950690" lvl="3" indent="-365754" algn="l">
              <a:lnSpc>
                <a:spcPct val="90000"/>
              </a:lnSpc>
              <a:spcBef>
                <a:spcPts val="533"/>
              </a:spcBef>
              <a:spcAft>
                <a:spcPts val="0"/>
              </a:spcAft>
              <a:buSzPts val="1800"/>
              <a:buChar char="❖"/>
              <a:defRPr/>
            </a:lvl4pPr>
            <a:lvl5pPr marL="2438362" lvl="4" indent="-365754" algn="l">
              <a:lnSpc>
                <a:spcPct val="90000"/>
              </a:lnSpc>
              <a:spcBef>
                <a:spcPts val="533"/>
              </a:spcBef>
              <a:spcAft>
                <a:spcPts val="0"/>
              </a:spcAft>
              <a:buSzPts val="1800"/>
              <a:buChar char="•"/>
              <a:defRPr/>
            </a:lvl5pPr>
            <a:lvl6pPr marL="2926034" lvl="5" indent="-365754" algn="l">
              <a:lnSpc>
                <a:spcPct val="90000"/>
              </a:lnSpc>
              <a:spcBef>
                <a:spcPts val="533"/>
              </a:spcBef>
              <a:spcAft>
                <a:spcPts val="0"/>
              </a:spcAft>
              <a:buClr>
                <a:schemeClr val="dk1"/>
              </a:buClr>
              <a:buSzPts val="1800"/>
              <a:buChar char="•"/>
              <a:defRPr/>
            </a:lvl6pPr>
            <a:lvl7pPr marL="3413707" lvl="6" indent="-365754" algn="l">
              <a:lnSpc>
                <a:spcPct val="90000"/>
              </a:lnSpc>
              <a:spcBef>
                <a:spcPts val="533"/>
              </a:spcBef>
              <a:spcAft>
                <a:spcPts val="0"/>
              </a:spcAft>
              <a:buClr>
                <a:schemeClr val="dk1"/>
              </a:buClr>
              <a:buSzPts val="1800"/>
              <a:buChar char="•"/>
              <a:defRPr/>
            </a:lvl7pPr>
            <a:lvl8pPr marL="3901379" lvl="7" indent="-365754" algn="l">
              <a:lnSpc>
                <a:spcPct val="90000"/>
              </a:lnSpc>
              <a:spcBef>
                <a:spcPts val="533"/>
              </a:spcBef>
              <a:spcAft>
                <a:spcPts val="0"/>
              </a:spcAft>
              <a:buClr>
                <a:schemeClr val="dk1"/>
              </a:buClr>
              <a:buSzPts val="1800"/>
              <a:buChar char="•"/>
              <a:defRPr/>
            </a:lvl8pPr>
            <a:lvl9pPr marL="4389051" lvl="8" indent="-365754" algn="l">
              <a:lnSpc>
                <a:spcPct val="90000"/>
              </a:lnSpc>
              <a:spcBef>
                <a:spcPts val="533"/>
              </a:spcBef>
              <a:spcAft>
                <a:spcPts val="0"/>
              </a:spcAft>
              <a:buClr>
                <a:schemeClr val="dk1"/>
              </a:buClr>
              <a:buSzPts val="1800"/>
              <a:buChar char="•"/>
              <a:defRPr/>
            </a:lvl9pPr>
          </a:lstStyle>
          <a:p>
            <a:endParaRPr/>
          </a:p>
        </p:txBody>
      </p:sp>
      <p:sp>
        <p:nvSpPr>
          <p:cNvPr id="53" name="Google Shape;53;p32"/>
          <p:cNvSpPr txBox="1">
            <a:spLocks noGrp="1"/>
          </p:cNvSpPr>
          <p:nvPr>
            <p:ph type="body" idx="3"/>
          </p:nvPr>
        </p:nvSpPr>
        <p:spPr>
          <a:xfrm>
            <a:off x="6586896" y="1793240"/>
            <a:ext cx="5531433" cy="878839"/>
          </a:xfrm>
          <a:prstGeom prst="rect">
            <a:avLst/>
          </a:prstGeom>
          <a:noFill/>
          <a:ln>
            <a:noFill/>
          </a:ln>
        </p:spPr>
        <p:txBody>
          <a:bodyPr spcFirstLastPara="1" wrap="square" lIns="91425" tIns="45700" rIns="91425" bIns="45700" anchor="b" anchorCtr="0">
            <a:normAutofit/>
          </a:bodyPr>
          <a:lstStyle>
            <a:lvl1pPr marL="487672" lvl="0" indent="-243836" algn="l">
              <a:lnSpc>
                <a:spcPct val="90000"/>
              </a:lnSpc>
              <a:spcBef>
                <a:spcPts val="1067"/>
              </a:spcBef>
              <a:spcAft>
                <a:spcPts val="0"/>
              </a:spcAft>
              <a:buClr>
                <a:schemeClr val="dk1"/>
              </a:buClr>
              <a:buSzPts val="2400"/>
              <a:buFont typeface="Calibri"/>
              <a:buNone/>
              <a:defRPr sz="2560" b="1"/>
            </a:lvl1pPr>
            <a:lvl2pPr marL="975345" lvl="1" indent="-243836" algn="l">
              <a:lnSpc>
                <a:spcPct val="90000"/>
              </a:lnSpc>
              <a:spcBef>
                <a:spcPts val="533"/>
              </a:spcBef>
              <a:spcAft>
                <a:spcPts val="0"/>
              </a:spcAft>
              <a:buSzPts val="2000"/>
              <a:buNone/>
              <a:defRPr sz="2133" b="1"/>
            </a:lvl2pPr>
            <a:lvl3pPr marL="1463017" lvl="2" indent="-243836" algn="l">
              <a:lnSpc>
                <a:spcPct val="90000"/>
              </a:lnSpc>
              <a:spcBef>
                <a:spcPts val="533"/>
              </a:spcBef>
              <a:spcAft>
                <a:spcPts val="0"/>
              </a:spcAft>
              <a:buSzPts val="1800"/>
              <a:buNone/>
              <a:defRPr sz="1920" b="1"/>
            </a:lvl3pPr>
            <a:lvl4pPr marL="1950690" lvl="3" indent="-243836" algn="l">
              <a:lnSpc>
                <a:spcPct val="90000"/>
              </a:lnSpc>
              <a:spcBef>
                <a:spcPts val="533"/>
              </a:spcBef>
              <a:spcAft>
                <a:spcPts val="0"/>
              </a:spcAft>
              <a:buSzPts val="1600"/>
              <a:buNone/>
              <a:defRPr sz="1707" b="1"/>
            </a:lvl4pPr>
            <a:lvl5pPr marL="2438362" lvl="4" indent="-243836" algn="l">
              <a:lnSpc>
                <a:spcPct val="90000"/>
              </a:lnSpc>
              <a:spcBef>
                <a:spcPts val="533"/>
              </a:spcBef>
              <a:spcAft>
                <a:spcPts val="0"/>
              </a:spcAft>
              <a:buSzPts val="1600"/>
              <a:buNone/>
              <a:defRPr sz="1707" b="1"/>
            </a:lvl5pPr>
            <a:lvl6pPr marL="2926034" lvl="5" indent="-243836" algn="l">
              <a:lnSpc>
                <a:spcPct val="90000"/>
              </a:lnSpc>
              <a:spcBef>
                <a:spcPts val="533"/>
              </a:spcBef>
              <a:spcAft>
                <a:spcPts val="0"/>
              </a:spcAft>
              <a:buClr>
                <a:schemeClr val="dk1"/>
              </a:buClr>
              <a:buSzPts val="1600"/>
              <a:buNone/>
              <a:defRPr sz="1707" b="1"/>
            </a:lvl6pPr>
            <a:lvl7pPr marL="3413707" lvl="6" indent="-243836" algn="l">
              <a:lnSpc>
                <a:spcPct val="90000"/>
              </a:lnSpc>
              <a:spcBef>
                <a:spcPts val="533"/>
              </a:spcBef>
              <a:spcAft>
                <a:spcPts val="0"/>
              </a:spcAft>
              <a:buClr>
                <a:schemeClr val="dk1"/>
              </a:buClr>
              <a:buSzPts val="1600"/>
              <a:buNone/>
              <a:defRPr sz="1707" b="1"/>
            </a:lvl7pPr>
            <a:lvl8pPr marL="3901379" lvl="7" indent="-243836" algn="l">
              <a:lnSpc>
                <a:spcPct val="90000"/>
              </a:lnSpc>
              <a:spcBef>
                <a:spcPts val="533"/>
              </a:spcBef>
              <a:spcAft>
                <a:spcPts val="0"/>
              </a:spcAft>
              <a:buClr>
                <a:schemeClr val="dk1"/>
              </a:buClr>
              <a:buSzPts val="1600"/>
              <a:buNone/>
              <a:defRPr sz="1707" b="1"/>
            </a:lvl8pPr>
            <a:lvl9pPr marL="4389051" lvl="8" indent="-243836" algn="l">
              <a:lnSpc>
                <a:spcPct val="90000"/>
              </a:lnSpc>
              <a:spcBef>
                <a:spcPts val="533"/>
              </a:spcBef>
              <a:spcAft>
                <a:spcPts val="0"/>
              </a:spcAft>
              <a:buClr>
                <a:schemeClr val="dk1"/>
              </a:buClr>
              <a:buSzPts val="1600"/>
              <a:buNone/>
              <a:defRPr sz="1707" b="1"/>
            </a:lvl9pPr>
          </a:lstStyle>
          <a:p>
            <a:endParaRPr/>
          </a:p>
        </p:txBody>
      </p:sp>
      <p:sp>
        <p:nvSpPr>
          <p:cNvPr id="54" name="Google Shape;54;p32"/>
          <p:cNvSpPr txBox="1">
            <a:spLocks noGrp="1"/>
          </p:cNvSpPr>
          <p:nvPr>
            <p:ph type="body" idx="4"/>
          </p:nvPr>
        </p:nvSpPr>
        <p:spPr>
          <a:xfrm>
            <a:off x="6586896" y="2672080"/>
            <a:ext cx="5531433" cy="3930227"/>
          </a:xfrm>
          <a:prstGeom prst="rect">
            <a:avLst/>
          </a:prstGeom>
          <a:noFill/>
          <a:ln>
            <a:noFill/>
          </a:ln>
        </p:spPr>
        <p:txBody>
          <a:bodyPr spcFirstLastPara="1" wrap="square" lIns="91425" tIns="45700" rIns="91425" bIns="45700" anchor="t" anchorCtr="0">
            <a:normAutofit/>
          </a:bodyPr>
          <a:lstStyle>
            <a:lvl1pPr marL="487672" lvl="0" indent="-365754" algn="l">
              <a:lnSpc>
                <a:spcPct val="90000"/>
              </a:lnSpc>
              <a:spcBef>
                <a:spcPts val="1067"/>
              </a:spcBef>
              <a:spcAft>
                <a:spcPts val="0"/>
              </a:spcAft>
              <a:buClr>
                <a:schemeClr val="dk1"/>
              </a:buClr>
              <a:buSzPts val="1800"/>
              <a:buChar char="•"/>
              <a:defRPr/>
            </a:lvl1pPr>
            <a:lvl2pPr marL="975345" lvl="1" indent="-365754" algn="l">
              <a:lnSpc>
                <a:spcPct val="90000"/>
              </a:lnSpc>
              <a:spcBef>
                <a:spcPts val="533"/>
              </a:spcBef>
              <a:spcAft>
                <a:spcPts val="0"/>
              </a:spcAft>
              <a:buSzPts val="1800"/>
              <a:buChar char="o"/>
              <a:defRPr/>
            </a:lvl2pPr>
            <a:lvl3pPr marL="1463017" lvl="2" indent="-365754" algn="l">
              <a:lnSpc>
                <a:spcPct val="90000"/>
              </a:lnSpc>
              <a:spcBef>
                <a:spcPts val="533"/>
              </a:spcBef>
              <a:spcAft>
                <a:spcPts val="0"/>
              </a:spcAft>
              <a:buSzPts val="1800"/>
              <a:buChar char="▪"/>
              <a:defRPr/>
            </a:lvl3pPr>
            <a:lvl4pPr marL="1950690" lvl="3" indent="-365754" algn="l">
              <a:lnSpc>
                <a:spcPct val="90000"/>
              </a:lnSpc>
              <a:spcBef>
                <a:spcPts val="533"/>
              </a:spcBef>
              <a:spcAft>
                <a:spcPts val="0"/>
              </a:spcAft>
              <a:buSzPts val="1800"/>
              <a:buChar char="❖"/>
              <a:defRPr/>
            </a:lvl4pPr>
            <a:lvl5pPr marL="2438362" lvl="4" indent="-365754" algn="l">
              <a:lnSpc>
                <a:spcPct val="90000"/>
              </a:lnSpc>
              <a:spcBef>
                <a:spcPts val="533"/>
              </a:spcBef>
              <a:spcAft>
                <a:spcPts val="0"/>
              </a:spcAft>
              <a:buSzPts val="1800"/>
              <a:buChar char="•"/>
              <a:defRPr/>
            </a:lvl5pPr>
            <a:lvl6pPr marL="2926034" lvl="5" indent="-365754" algn="l">
              <a:lnSpc>
                <a:spcPct val="90000"/>
              </a:lnSpc>
              <a:spcBef>
                <a:spcPts val="533"/>
              </a:spcBef>
              <a:spcAft>
                <a:spcPts val="0"/>
              </a:spcAft>
              <a:buClr>
                <a:schemeClr val="dk1"/>
              </a:buClr>
              <a:buSzPts val="1800"/>
              <a:buChar char="•"/>
              <a:defRPr/>
            </a:lvl6pPr>
            <a:lvl7pPr marL="3413707" lvl="6" indent="-365754" algn="l">
              <a:lnSpc>
                <a:spcPct val="90000"/>
              </a:lnSpc>
              <a:spcBef>
                <a:spcPts val="533"/>
              </a:spcBef>
              <a:spcAft>
                <a:spcPts val="0"/>
              </a:spcAft>
              <a:buClr>
                <a:schemeClr val="dk1"/>
              </a:buClr>
              <a:buSzPts val="1800"/>
              <a:buChar char="•"/>
              <a:defRPr/>
            </a:lvl7pPr>
            <a:lvl8pPr marL="3901379" lvl="7" indent="-365754" algn="l">
              <a:lnSpc>
                <a:spcPct val="90000"/>
              </a:lnSpc>
              <a:spcBef>
                <a:spcPts val="533"/>
              </a:spcBef>
              <a:spcAft>
                <a:spcPts val="0"/>
              </a:spcAft>
              <a:buClr>
                <a:schemeClr val="dk1"/>
              </a:buClr>
              <a:buSzPts val="1800"/>
              <a:buChar char="•"/>
              <a:defRPr/>
            </a:lvl8pPr>
            <a:lvl9pPr marL="4389051" lvl="8" indent="-365754" algn="l">
              <a:lnSpc>
                <a:spcPct val="90000"/>
              </a:lnSpc>
              <a:spcBef>
                <a:spcPts val="533"/>
              </a:spcBef>
              <a:spcAft>
                <a:spcPts val="0"/>
              </a:spcAft>
              <a:buClr>
                <a:schemeClr val="dk1"/>
              </a:buClr>
              <a:buSzPts val="1800"/>
              <a:buChar char="•"/>
              <a:defRPr/>
            </a:lvl9pPr>
          </a:lstStyle>
          <a:p>
            <a:endParaRPr/>
          </a:p>
        </p:txBody>
      </p:sp>
      <p:pic>
        <p:nvPicPr>
          <p:cNvPr id="55" name="Google Shape;55;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2" y="6906494"/>
            <a:ext cx="352385" cy="284480"/>
          </a:xfrm>
          <a:prstGeom prst="rect">
            <a:avLst/>
          </a:prstGeom>
          <a:noFill/>
          <a:ln>
            <a:noFill/>
          </a:ln>
        </p:spPr>
      </p:pic>
      <p:pic>
        <p:nvPicPr>
          <p:cNvPr id="56" name="Google Shape;56;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6"/>
            <a:ext cx="274001" cy="281075"/>
          </a:xfrm>
          <a:prstGeom prst="rect">
            <a:avLst/>
          </a:prstGeom>
          <a:noFill/>
          <a:ln>
            <a:noFill/>
          </a:ln>
        </p:spPr>
      </p:pic>
      <p:pic>
        <p:nvPicPr>
          <p:cNvPr id="57" name="Google Shape;57;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7" cy="326539"/>
          </a:xfrm>
          <a:prstGeom prst="rect">
            <a:avLst/>
          </a:prstGeom>
          <a:noFill/>
          <a:ln>
            <a:noFill/>
          </a:ln>
        </p:spPr>
      </p:pic>
      <p:sp>
        <p:nvSpPr>
          <p:cNvPr id="58" name="Google Shape;58;p32"/>
          <p:cNvSpPr txBox="1">
            <a:spLocks noGrp="1"/>
          </p:cNvSpPr>
          <p:nvPr>
            <p:ph type="sldNum" idx="12"/>
          </p:nvPr>
        </p:nvSpPr>
        <p:spPr>
          <a:xfrm>
            <a:off x="10961447" y="6854001"/>
            <a:ext cx="748588"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59" name="Google Shape;59;p32"/>
          <p:cNvSpPr txBox="1">
            <a:spLocks noGrp="1"/>
          </p:cNvSpPr>
          <p:nvPr>
            <p:ph type="ftr" idx="11"/>
          </p:nvPr>
        </p:nvSpPr>
        <p:spPr>
          <a:xfrm>
            <a:off x="3503633"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2499800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625125" y="1615440"/>
            <a:ext cx="11282656" cy="68275"/>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920">
                <a:ln>
                  <a:noFill/>
                </a:ln>
              </a:endParaRPr>
            </a:p>
          </p:txBody>
        </p:sp>
      </p:grpSp>
      <p:sp>
        <p:nvSpPr>
          <p:cNvPr id="2" name="Title 1"/>
          <p:cNvSpPr>
            <a:spLocks noGrp="1"/>
          </p:cNvSpPr>
          <p:nvPr>
            <p:ph type="title"/>
          </p:nvPr>
        </p:nvSpPr>
        <p:spPr>
          <a:xfrm>
            <a:off x="1625125" y="292946"/>
            <a:ext cx="9760902" cy="1088814"/>
          </a:xfrm>
        </p:spPr>
        <p:txBody>
          <a:bodyPr/>
          <a:lstStyle/>
          <a:p>
            <a:r>
              <a:t>Click to edit Master title style</a:t>
            </a:r>
          </a:p>
        </p:txBody>
      </p:sp>
      <p:sp>
        <p:nvSpPr>
          <p:cNvPr id="3" name="Content Placeholder 2"/>
          <p:cNvSpPr>
            <a:spLocks noGrp="1"/>
          </p:cNvSpPr>
          <p:nvPr>
            <p:ph idx="1"/>
          </p:nvPr>
        </p:nvSpPr>
        <p:spPr/>
        <p:txBody>
          <a:bodyPr/>
          <a:lstStyle>
            <a:lvl2pPr marL="585207">
              <a:defRPr/>
            </a:lvl2pPr>
            <a:lvl3pPr marL="829043">
              <a:defRPr/>
            </a:lvl3pPr>
            <a:lvl4pPr marL="1072879">
              <a:defRPr/>
            </a:lvl4pPr>
            <a:lvl5pPr marL="1316715">
              <a:defRPr/>
            </a:lvl5pPr>
            <a:lvl6pPr marL="1560552">
              <a:defRPr baseline="0"/>
            </a:lvl6pPr>
            <a:lvl7pPr marL="1804388">
              <a:defRPr baseline="0"/>
            </a:lvl7pPr>
            <a:lvl8pPr marL="2048224">
              <a:defRPr baseline="0"/>
            </a:lvl8pPr>
            <a:lvl9pPr marL="2292060">
              <a:defRPr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9AFE8FB1-0A7A-443E-AAF7-31D4FA1AA312}" type="datetimeFigureOut">
              <a:rPr lang="en-US"/>
              <a:t>8/23/2024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12261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2"/>
          <p:cNvSpPr txBox="1">
            <a:spLocks noGrp="1"/>
          </p:cNvSpPr>
          <p:nvPr>
            <p:ph type="subTitle" idx="1"/>
          </p:nvPr>
        </p:nvSpPr>
        <p:spPr>
          <a:xfrm>
            <a:off x="1597348" y="3227588"/>
            <a:ext cx="9758363" cy="1766146"/>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67"/>
              </a:spcBef>
              <a:spcAft>
                <a:spcPts val="0"/>
              </a:spcAft>
              <a:buClr>
                <a:schemeClr val="dk1"/>
              </a:buClr>
              <a:buSzPts val="2400"/>
              <a:buFont typeface="Calibri"/>
              <a:buNone/>
              <a:defRPr sz="2560"/>
            </a:lvl1pPr>
            <a:lvl2pPr lvl="1" algn="ctr">
              <a:lnSpc>
                <a:spcPct val="90000"/>
              </a:lnSpc>
              <a:spcBef>
                <a:spcPts val="533"/>
              </a:spcBef>
              <a:spcAft>
                <a:spcPts val="0"/>
              </a:spcAft>
              <a:buSzPts val="2000"/>
              <a:buNone/>
              <a:defRPr sz="2133"/>
            </a:lvl2pPr>
            <a:lvl3pPr lvl="2" algn="ctr">
              <a:lnSpc>
                <a:spcPct val="90000"/>
              </a:lnSpc>
              <a:spcBef>
                <a:spcPts val="533"/>
              </a:spcBef>
              <a:spcAft>
                <a:spcPts val="0"/>
              </a:spcAft>
              <a:buSzPts val="1800"/>
              <a:buNone/>
              <a:defRPr sz="1920"/>
            </a:lvl3pPr>
            <a:lvl4pPr lvl="3" algn="ctr">
              <a:lnSpc>
                <a:spcPct val="90000"/>
              </a:lnSpc>
              <a:spcBef>
                <a:spcPts val="533"/>
              </a:spcBef>
              <a:spcAft>
                <a:spcPts val="0"/>
              </a:spcAft>
              <a:buSzPts val="1600"/>
              <a:buNone/>
              <a:defRPr sz="1707"/>
            </a:lvl4pPr>
            <a:lvl5pPr lvl="4" algn="ctr">
              <a:lnSpc>
                <a:spcPct val="90000"/>
              </a:lnSpc>
              <a:spcBef>
                <a:spcPts val="533"/>
              </a:spcBef>
              <a:spcAft>
                <a:spcPts val="0"/>
              </a:spcAft>
              <a:buSzPts val="1600"/>
              <a:buNone/>
              <a:defRPr sz="1707"/>
            </a:lvl5pPr>
            <a:lvl6pPr lvl="5" algn="ctr">
              <a:lnSpc>
                <a:spcPct val="90000"/>
              </a:lnSpc>
              <a:spcBef>
                <a:spcPts val="533"/>
              </a:spcBef>
              <a:spcAft>
                <a:spcPts val="0"/>
              </a:spcAft>
              <a:buClr>
                <a:schemeClr val="dk1"/>
              </a:buClr>
              <a:buSzPts val="1600"/>
              <a:buNone/>
              <a:defRPr sz="1707"/>
            </a:lvl6pPr>
            <a:lvl7pPr lvl="6" algn="ctr">
              <a:lnSpc>
                <a:spcPct val="90000"/>
              </a:lnSpc>
              <a:spcBef>
                <a:spcPts val="533"/>
              </a:spcBef>
              <a:spcAft>
                <a:spcPts val="0"/>
              </a:spcAft>
              <a:buClr>
                <a:schemeClr val="dk1"/>
              </a:buClr>
              <a:buSzPts val="1600"/>
              <a:buNone/>
              <a:defRPr sz="1707"/>
            </a:lvl7pPr>
            <a:lvl8pPr lvl="7" algn="ctr">
              <a:lnSpc>
                <a:spcPct val="90000"/>
              </a:lnSpc>
              <a:spcBef>
                <a:spcPts val="533"/>
              </a:spcBef>
              <a:spcAft>
                <a:spcPts val="0"/>
              </a:spcAft>
              <a:buClr>
                <a:schemeClr val="dk1"/>
              </a:buClr>
              <a:buSzPts val="1600"/>
              <a:buNone/>
              <a:defRPr sz="1707"/>
            </a:lvl8pPr>
            <a:lvl9pPr lvl="8" algn="ctr">
              <a:lnSpc>
                <a:spcPct val="90000"/>
              </a:lnSpc>
              <a:spcBef>
                <a:spcPts val="533"/>
              </a:spcBef>
              <a:spcAft>
                <a:spcPts val="0"/>
              </a:spcAft>
              <a:buClr>
                <a:schemeClr val="dk1"/>
              </a:buClr>
              <a:buSzPts val="1600"/>
              <a:buNone/>
              <a:defRPr sz="1707"/>
            </a:lvl9pPr>
          </a:lstStyle>
          <a:p>
            <a:endParaRPr/>
          </a:p>
        </p:txBody>
      </p:sp>
      <p:sp>
        <p:nvSpPr>
          <p:cNvPr id="22" name="Google Shape;22;p2"/>
          <p:cNvSpPr txBox="1">
            <a:spLocks noGrp="1"/>
          </p:cNvSpPr>
          <p:nvPr>
            <p:ph type="title"/>
          </p:nvPr>
        </p:nvSpPr>
        <p:spPr>
          <a:xfrm>
            <a:off x="1597349" y="2338176"/>
            <a:ext cx="9758363" cy="88941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79B94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b="0" i="0" u="none" strike="noStrike" cap="none">
                <a:solidFill>
                  <a:schemeClr val="lt1"/>
                </a:solidFill>
                <a:latin typeface="Calibri"/>
                <a:ea typeface="Calibri"/>
                <a:cs typeface="Calibri"/>
                <a:sym typeface="Calibri"/>
              </a:defRPr>
            </a:lvl1pPr>
            <a:lvl2pPr marL="0" lvl="1" indent="0" algn="l">
              <a:spcBef>
                <a:spcPts val="0"/>
              </a:spcBef>
              <a:buNone/>
              <a:defRPr sz="1920" b="0" i="0" u="none" strike="noStrike" cap="none">
                <a:solidFill>
                  <a:schemeClr val="lt1"/>
                </a:solidFill>
                <a:latin typeface="Calibri"/>
                <a:ea typeface="Calibri"/>
                <a:cs typeface="Calibri"/>
                <a:sym typeface="Calibri"/>
              </a:defRPr>
            </a:lvl2pPr>
            <a:lvl3pPr marL="0" lvl="2" indent="0" algn="l">
              <a:spcBef>
                <a:spcPts val="0"/>
              </a:spcBef>
              <a:buNone/>
              <a:defRPr sz="1920" b="0" i="0" u="none" strike="noStrike" cap="none">
                <a:solidFill>
                  <a:schemeClr val="lt1"/>
                </a:solidFill>
                <a:latin typeface="Calibri"/>
                <a:ea typeface="Calibri"/>
                <a:cs typeface="Calibri"/>
                <a:sym typeface="Calibri"/>
              </a:defRPr>
            </a:lvl3pPr>
            <a:lvl4pPr marL="0" lvl="3" indent="0" algn="l">
              <a:spcBef>
                <a:spcPts val="0"/>
              </a:spcBef>
              <a:buNone/>
              <a:defRPr sz="1920" b="0" i="0" u="none" strike="noStrike" cap="none">
                <a:solidFill>
                  <a:schemeClr val="lt1"/>
                </a:solidFill>
                <a:latin typeface="Calibri"/>
                <a:ea typeface="Calibri"/>
                <a:cs typeface="Calibri"/>
                <a:sym typeface="Calibri"/>
              </a:defRPr>
            </a:lvl4pPr>
            <a:lvl5pPr marL="0" lvl="4" indent="0" algn="l">
              <a:spcBef>
                <a:spcPts val="0"/>
              </a:spcBef>
              <a:buNone/>
              <a:defRPr sz="1920" b="0" i="0" u="none" strike="noStrike" cap="none">
                <a:solidFill>
                  <a:schemeClr val="lt1"/>
                </a:solidFill>
                <a:latin typeface="Calibri"/>
                <a:ea typeface="Calibri"/>
                <a:cs typeface="Calibri"/>
                <a:sym typeface="Calibri"/>
              </a:defRPr>
            </a:lvl5pPr>
            <a:lvl6pPr marL="0" lvl="5" indent="0" algn="l">
              <a:spcBef>
                <a:spcPts val="0"/>
              </a:spcBef>
              <a:buNone/>
              <a:defRPr sz="1920" b="0" i="0" u="none" strike="noStrike" cap="none">
                <a:solidFill>
                  <a:schemeClr val="lt1"/>
                </a:solidFill>
                <a:latin typeface="Calibri"/>
                <a:ea typeface="Calibri"/>
                <a:cs typeface="Calibri"/>
                <a:sym typeface="Calibri"/>
              </a:defRPr>
            </a:lvl6pPr>
            <a:lvl7pPr marL="0" lvl="6" indent="0" algn="l">
              <a:spcBef>
                <a:spcPts val="0"/>
              </a:spcBef>
              <a:buNone/>
              <a:defRPr sz="1920" b="0" i="0" u="none" strike="noStrike" cap="none">
                <a:solidFill>
                  <a:schemeClr val="lt1"/>
                </a:solidFill>
                <a:latin typeface="Calibri"/>
                <a:ea typeface="Calibri"/>
                <a:cs typeface="Calibri"/>
                <a:sym typeface="Calibri"/>
              </a:defRPr>
            </a:lvl7pPr>
            <a:lvl8pPr marL="0" lvl="7" indent="0" algn="l">
              <a:spcBef>
                <a:spcPts val="0"/>
              </a:spcBef>
              <a:buNone/>
              <a:defRPr sz="1920" b="0" i="0" u="none" strike="noStrike" cap="none">
                <a:solidFill>
                  <a:schemeClr val="lt1"/>
                </a:solidFill>
                <a:latin typeface="Calibri"/>
                <a:ea typeface="Calibri"/>
                <a:cs typeface="Calibri"/>
                <a:sym typeface="Calibri"/>
              </a:defRPr>
            </a:lvl8pPr>
            <a:lvl9pPr marL="0" lvl="8" indent="0" algn="l">
              <a:spcBef>
                <a:spcPts val="0"/>
              </a:spcBef>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pic>
        <p:nvPicPr>
          <p:cNvPr id="25" name="Google Shape;25;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Tree>
    <p:extLst>
      <p:ext uri="{BB962C8B-B14F-4D97-AF65-F5344CB8AC3E}">
        <p14:creationId xmlns:p14="http://schemas.microsoft.com/office/powerpoint/2010/main" val="27288593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2">
  <p:cSld name="Title Slide2">
    <p:spTree>
      <p:nvGrpSpPr>
        <p:cNvPr id="1" name="Shape 26"/>
        <p:cNvGrpSpPr/>
        <p:nvPr/>
      </p:nvGrpSpPr>
      <p:grpSpPr>
        <a:xfrm>
          <a:off x="0" y="0"/>
          <a:ext cx="0" cy="0"/>
          <a:chOff x="0" y="0"/>
          <a:chExt cx="0" cy="0"/>
        </a:xfrm>
      </p:grpSpPr>
      <p:sp>
        <p:nvSpPr>
          <p:cNvPr id="27" name="Google Shape;27;p3"/>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title"/>
          </p:nvPr>
        </p:nvSpPr>
        <p:spPr>
          <a:xfrm>
            <a:off x="1838764" y="2200850"/>
            <a:ext cx="9700277" cy="88941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79B94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838165" y="3090334"/>
            <a:ext cx="9700761" cy="2145453"/>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30" name="Google Shape;30;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31" name="Google Shape;31;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sp>
        <p:nvSpPr>
          <p:cNvPr id="32" name="Google Shape;32;p3"/>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pic>
        <p:nvPicPr>
          <p:cNvPr id="33" name="Google Shape;33;p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Tree>
    <p:extLst>
      <p:ext uri="{BB962C8B-B14F-4D97-AF65-F5344CB8AC3E}">
        <p14:creationId xmlns:p14="http://schemas.microsoft.com/office/powerpoint/2010/main" val="752550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pic>
        <p:nvPicPr>
          <p:cNvPr id="43" name="Google Shape;43;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44" name="Google Shape;44;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45" name="Google Shape;45;p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46" name="Google Shape;46;p5"/>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47" name="Google Shape;47;p5"/>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9515051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87740" y="1823721"/>
            <a:ext cx="11222117" cy="304291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9B94E"/>
              </a:buClr>
              <a:buSzPts val="60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887740" y="4895428"/>
            <a:ext cx="11222117" cy="1600199"/>
          </a:xfrm>
          <a:prstGeom prst="rect">
            <a:avLst/>
          </a:prstGeom>
          <a:noFill/>
          <a:ln>
            <a:noFill/>
          </a:ln>
        </p:spPr>
        <p:txBody>
          <a:bodyPr spcFirstLastPara="1" wrap="square" lIns="91425" tIns="45700" rIns="91425" bIns="45700" anchor="t" anchorCtr="0">
            <a:noAutofit/>
          </a:bodyPr>
          <a:lstStyle>
            <a:lvl1pPr marL="487695" lvl="0" indent="-243848" algn="l">
              <a:lnSpc>
                <a:spcPct val="90000"/>
              </a:lnSpc>
              <a:spcBef>
                <a:spcPts val="1067"/>
              </a:spcBef>
              <a:spcAft>
                <a:spcPts val="0"/>
              </a:spcAft>
              <a:buClr>
                <a:srgbClr val="888888"/>
              </a:buClr>
              <a:buSzPts val="2400"/>
              <a:buFont typeface="Calibri"/>
              <a:buNone/>
              <a:defRPr sz="2560">
                <a:solidFill>
                  <a:srgbClr val="888888"/>
                </a:solidFill>
              </a:defRPr>
            </a:lvl1pPr>
            <a:lvl2pPr marL="975390" lvl="1" indent="-243848" algn="l">
              <a:lnSpc>
                <a:spcPct val="90000"/>
              </a:lnSpc>
              <a:spcBef>
                <a:spcPts val="533"/>
              </a:spcBef>
              <a:spcAft>
                <a:spcPts val="0"/>
              </a:spcAft>
              <a:buSzPts val="2000"/>
              <a:buNone/>
              <a:defRPr sz="2133">
                <a:solidFill>
                  <a:srgbClr val="888888"/>
                </a:solidFill>
              </a:defRPr>
            </a:lvl2pPr>
            <a:lvl3pPr marL="1463086" lvl="2" indent="-243848" algn="l">
              <a:lnSpc>
                <a:spcPct val="90000"/>
              </a:lnSpc>
              <a:spcBef>
                <a:spcPts val="533"/>
              </a:spcBef>
              <a:spcAft>
                <a:spcPts val="0"/>
              </a:spcAft>
              <a:buSzPts val="1800"/>
              <a:buNone/>
              <a:defRPr sz="1920">
                <a:solidFill>
                  <a:srgbClr val="888888"/>
                </a:solidFill>
              </a:defRPr>
            </a:lvl3pPr>
            <a:lvl4pPr marL="1950781" lvl="3" indent="-243848" algn="l">
              <a:lnSpc>
                <a:spcPct val="90000"/>
              </a:lnSpc>
              <a:spcBef>
                <a:spcPts val="533"/>
              </a:spcBef>
              <a:spcAft>
                <a:spcPts val="0"/>
              </a:spcAft>
              <a:buSzPts val="1600"/>
              <a:buNone/>
              <a:defRPr sz="1707">
                <a:solidFill>
                  <a:srgbClr val="888888"/>
                </a:solidFill>
              </a:defRPr>
            </a:lvl4pPr>
            <a:lvl5pPr marL="2438476" lvl="4" indent="-243848" algn="l">
              <a:lnSpc>
                <a:spcPct val="90000"/>
              </a:lnSpc>
              <a:spcBef>
                <a:spcPts val="533"/>
              </a:spcBef>
              <a:spcAft>
                <a:spcPts val="0"/>
              </a:spcAft>
              <a:buSzPts val="1600"/>
              <a:buNone/>
              <a:defRPr sz="1707">
                <a:solidFill>
                  <a:srgbClr val="888888"/>
                </a:solidFill>
              </a:defRPr>
            </a:lvl5pPr>
            <a:lvl6pPr marL="2926171" lvl="5" indent="-243848" algn="l">
              <a:lnSpc>
                <a:spcPct val="90000"/>
              </a:lnSpc>
              <a:spcBef>
                <a:spcPts val="533"/>
              </a:spcBef>
              <a:spcAft>
                <a:spcPts val="0"/>
              </a:spcAft>
              <a:buClr>
                <a:srgbClr val="888888"/>
              </a:buClr>
              <a:buSzPts val="1600"/>
              <a:buNone/>
              <a:defRPr sz="1707">
                <a:solidFill>
                  <a:srgbClr val="888888"/>
                </a:solidFill>
              </a:defRPr>
            </a:lvl6pPr>
            <a:lvl7pPr marL="3413867" lvl="6" indent="-243848" algn="l">
              <a:lnSpc>
                <a:spcPct val="90000"/>
              </a:lnSpc>
              <a:spcBef>
                <a:spcPts val="533"/>
              </a:spcBef>
              <a:spcAft>
                <a:spcPts val="0"/>
              </a:spcAft>
              <a:buClr>
                <a:srgbClr val="888888"/>
              </a:buClr>
              <a:buSzPts val="1600"/>
              <a:buNone/>
              <a:defRPr sz="1707">
                <a:solidFill>
                  <a:srgbClr val="888888"/>
                </a:solidFill>
              </a:defRPr>
            </a:lvl7pPr>
            <a:lvl8pPr marL="3901562" lvl="7" indent="-243848" algn="l">
              <a:lnSpc>
                <a:spcPct val="90000"/>
              </a:lnSpc>
              <a:spcBef>
                <a:spcPts val="533"/>
              </a:spcBef>
              <a:spcAft>
                <a:spcPts val="0"/>
              </a:spcAft>
              <a:buClr>
                <a:srgbClr val="888888"/>
              </a:buClr>
              <a:buSzPts val="1600"/>
              <a:buNone/>
              <a:defRPr sz="1707">
                <a:solidFill>
                  <a:srgbClr val="888888"/>
                </a:solidFill>
              </a:defRPr>
            </a:lvl8pPr>
            <a:lvl9pPr marL="4389257" lvl="8" indent="-243848" algn="l">
              <a:lnSpc>
                <a:spcPct val="90000"/>
              </a:lnSpc>
              <a:spcBef>
                <a:spcPts val="533"/>
              </a:spcBef>
              <a:spcAft>
                <a:spcPts val="0"/>
              </a:spcAft>
              <a:buClr>
                <a:srgbClr val="888888"/>
              </a:buClr>
              <a:buSzPts val="1600"/>
              <a:buNone/>
              <a:defRPr sz="1707">
                <a:solidFill>
                  <a:srgbClr val="888888"/>
                </a:solidFill>
              </a:defRPr>
            </a:lvl9pPr>
          </a:lstStyle>
          <a:p>
            <a:endParaRPr/>
          </a:p>
        </p:txBody>
      </p:sp>
      <p:pic>
        <p:nvPicPr>
          <p:cNvPr id="51" name="Google Shape;51;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52" name="Google Shape;52;p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53" name="Google Shape;53;p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54" name="Google Shape;54;p6"/>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55" name="Google Shape;55;p6"/>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65201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noProof="0"/>
              <a:t>Aggiungere un piè di pagina</a:t>
            </a:r>
          </a:p>
        </p:txBody>
      </p:sp>
      <p:sp>
        <p:nvSpPr>
          <p:cNvPr id="2" name="Segnaposto data 1"/>
          <p:cNvSpPr>
            <a:spLocks noGrp="1"/>
          </p:cNvSpPr>
          <p:nvPr>
            <p:ph type="dt" sz="half" idx="10"/>
          </p:nvPr>
        </p:nvSpPr>
        <p:spPr/>
        <p:txBody>
          <a:bodyPr rtlCol="0"/>
          <a:lstStyle/>
          <a:p>
            <a:pPr rtl="0"/>
            <a:fld id="{8BB50CC5-082D-4823-8323-CEAB972EA641}" type="datetime1">
              <a:rPr lang="it-IT" noProof="0" smtClean="0"/>
              <a:t>23/08/2024</a:t>
            </a:fld>
            <a:endParaRPr lang="it-IT" noProof="0"/>
          </a:p>
        </p:txBody>
      </p:sp>
      <p:sp>
        <p:nvSpPr>
          <p:cNvPr id="4" name="Segnaposto numero diapositiva 3"/>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16383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894516" y="1947333"/>
            <a:ext cx="5529739" cy="4641427"/>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59" name="Google Shape;59;p7"/>
          <p:cNvSpPr txBox="1">
            <a:spLocks noGrp="1"/>
          </p:cNvSpPr>
          <p:nvPr>
            <p:ph type="body" idx="2"/>
          </p:nvPr>
        </p:nvSpPr>
        <p:spPr>
          <a:xfrm>
            <a:off x="6586895" y="1947333"/>
            <a:ext cx="5529739" cy="4641427"/>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60" name="Google Shape;60;p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61" name="Google Shape;61;p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62" name="Google Shape;62;p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63" name="Google Shape;63;p7"/>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64" name="Google Shape;64;p7"/>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3535735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2416356" y="389467"/>
            <a:ext cx="9701971" cy="14139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txBox="1">
            <a:spLocks noGrp="1"/>
          </p:cNvSpPr>
          <p:nvPr>
            <p:ph type="body" idx="1"/>
          </p:nvPr>
        </p:nvSpPr>
        <p:spPr>
          <a:xfrm>
            <a:off x="896212" y="1793241"/>
            <a:ext cx="5504326" cy="878839"/>
          </a:xfrm>
          <a:prstGeom prst="rect">
            <a:avLst/>
          </a:prstGeom>
          <a:noFill/>
          <a:ln>
            <a:noFill/>
          </a:ln>
        </p:spPr>
        <p:txBody>
          <a:bodyPr spcFirstLastPara="1" wrap="square" lIns="91425" tIns="45700" rIns="91425" bIns="45700" anchor="b" anchorCtr="0">
            <a:noAutofit/>
          </a:bodyPr>
          <a:lstStyle>
            <a:lvl1pPr marL="487695" lvl="0" indent="-243848" algn="l">
              <a:lnSpc>
                <a:spcPct val="90000"/>
              </a:lnSpc>
              <a:spcBef>
                <a:spcPts val="1067"/>
              </a:spcBef>
              <a:spcAft>
                <a:spcPts val="0"/>
              </a:spcAft>
              <a:buClr>
                <a:schemeClr val="dk1"/>
              </a:buClr>
              <a:buSzPts val="2400"/>
              <a:buFont typeface="Calibri"/>
              <a:buNone/>
              <a:defRPr sz="2560" b="1"/>
            </a:lvl1pPr>
            <a:lvl2pPr marL="975390" lvl="1" indent="-243848" algn="l">
              <a:lnSpc>
                <a:spcPct val="90000"/>
              </a:lnSpc>
              <a:spcBef>
                <a:spcPts val="533"/>
              </a:spcBef>
              <a:spcAft>
                <a:spcPts val="0"/>
              </a:spcAft>
              <a:buSzPts val="2000"/>
              <a:buNone/>
              <a:defRPr sz="2133" b="1"/>
            </a:lvl2pPr>
            <a:lvl3pPr marL="1463086" lvl="2" indent="-243848" algn="l">
              <a:lnSpc>
                <a:spcPct val="90000"/>
              </a:lnSpc>
              <a:spcBef>
                <a:spcPts val="533"/>
              </a:spcBef>
              <a:spcAft>
                <a:spcPts val="0"/>
              </a:spcAft>
              <a:buSzPts val="1800"/>
              <a:buNone/>
              <a:defRPr sz="1920" b="1"/>
            </a:lvl3pPr>
            <a:lvl4pPr marL="1950781" lvl="3" indent="-243848" algn="l">
              <a:lnSpc>
                <a:spcPct val="90000"/>
              </a:lnSpc>
              <a:spcBef>
                <a:spcPts val="533"/>
              </a:spcBef>
              <a:spcAft>
                <a:spcPts val="0"/>
              </a:spcAft>
              <a:buSzPts val="1600"/>
              <a:buNone/>
              <a:defRPr sz="1707" b="1"/>
            </a:lvl4pPr>
            <a:lvl5pPr marL="2438476" lvl="4" indent="-243848" algn="l">
              <a:lnSpc>
                <a:spcPct val="90000"/>
              </a:lnSpc>
              <a:spcBef>
                <a:spcPts val="533"/>
              </a:spcBef>
              <a:spcAft>
                <a:spcPts val="0"/>
              </a:spcAft>
              <a:buSzPts val="1600"/>
              <a:buNone/>
              <a:defRPr sz="1707" b="1"/>
            </a:lvl5pPr>
            <a:lvl6pPr marL="2926171" lvl="5" indent="-243848" algn="l">
              <a:lnSpc>
                <a:spcPct val="90000"/>
              </a:lnSpc>
              <a:spcBef>
                <a:spcPts val="533"/>
              </a:spcBef>
              <a:spcAft>
                <a:spcPts val="0"/>
              </a:spcAft>
              <a:buClr>
                <a:schemeClr val="dk1"/>
              </a:buClr>
              <a:buSzPts val="1600"/>
              <a:buNone/>
              <a:defRPr sz="1707" b="1"/>
            </a:lvl6pPr>
            <a:lvl7pPr marL="3413867" lvl="6" indent="-243848" algn="l">
              <a:lnSpc>
                <a:spcPct val="90000"/>
              </a:lnSpc>
              <a:spcBef>
                <a:spcPts val="533"/>
              </a:spcBef>
              <a:spcAft>
                <a:spcPts val="0"/>
              </a:spcAft>
              <a:buClr>
                <a:schemeClr val="dk1"/>
              </a:buClr>
              <a:buSzPts val="1600"/>
              <a:buNone/>
              <a:defRPr sz="1707" b="1"/>
            </a:lvl7pPr>
            <a:lvl8pPr marL="3901562" lvl="7" indent="-243848" algn="l">
              <a:lnSpc>
                <a:spcPct val="90000"/>
              </a:lnSpc>
              <a:spcBef>
                <a:spcPts val="533"/>
              </a:spcBef>
              <a:spcAft>
                <a:spcPts val="0"/>
              </a:spcAft>
              <a:buClr>
                <a:schemeClr val="dk1"/>
              </a:buClr>
              <a:buSzPts val="1600"/>
              <a:buNone/>
              <a:defRPr sz="1707" b="1"/>
            </a:lvl8pPr>
            <a:lvl9pPr marL="4389257" lvl="8" indent="-243848" algn="l">
              <a:lnSpc>
                <a:spcPct val="90000"/>
              </a:lnSpc>
              <a:spcBef>
                <a:spcPts val="533"/>
              </a:spcBef>
              <a:spcAft>
                <a:spcPts val="0"/>
              </a:spcAft>
              <a:buClr>
                <a:schemeClr val="dk1"/>
              </a:buClr>
              <a:buSzPts val="1600"/>
              <a:buNone/>
              <a:defRPr sz="1707" b="1"/>
            </a:lvl9pPr>
          </a:lstStyle>
          <a:p>
            <a:endParaRPr/>
          </a:p>
        </p:txBody>
      </p:sp>
      <p:sp>
        <p:nvSpPr>
          <p:cNvPr id="68" name="Google Shape;68;p8"/>
          <p:cNvSpPr txBox="1">
            <a:spLocks noGrp="1"/>
          </p:cNvSpPr>
          <p:nvPr>
            <p:ph type="body" idx="2"/>
          </p:nvPr>
        </p:nvSpPr>
        <p:spPr>
          <a:xfrm>
            <a:off x="896212" y="2672080"/>
            <a:ext cx="5504326" cy="3930227"/>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sp>
        <p:nvSpPr>
          <p:cNvPr id="69" name="Google Shape;69;p8"/>
          <p:cNvSpPr txBox="1">
            <a:spLocks noGrp="1"/>
          </p:cNvSpPr>
          <p:nvPr>
            <p:ph type="body" idx="3"/>
          </p:nvPr>
        </p:nvSpPr>
        <p:spPr>
          <a:xfrm>
            <a:off x="6586895" y="1793241"/>
            <a:ext cx="5531433" cy="878839"/>
          </a:xfrm>
          <a:prstGeom prst="rect">
            <a:avLst/>
          </a:prstGeom>
          <a:noFill/>
          <a:ln>
            <a:noFill/>
          </a:ln>
        </p:spPr>
        <p:txBody>
          <a:bodyPr spcFirstLastPara="1" wrap="square" lIns="91425" tIns="45700" rIns="91425" bIns="45700" anchor="b" anchorCtr="0">
            <a:noAutofit/>
          </a:bodyPr>
          <a:lstStyle>
            <a:lvl1pPr marL="487695" lvl="0" indent="-243848" algn="l">
              <a:lnSpc>
                <a:spcPct val="90000"/>
              </a:lnSpc>
              <a:spcBef>
                <a:spcPts val="1067"/>
              </a:spcBef>
              <a:spcAft>
                <a:spcPts val="0"/>
              </a:spcAft>
              <a:buClr>
                <a:schemeClr val="dk1"/>
              </a:buClr>
              <a:buSzPts val="2400"/>
              <a:buFont typeface="Calibri"/>
              <a:buNone/>
              <a:defRPr sz="2560" b="1"/>
            </a:lvl1pPr>
            <a:lvl2pPr marL="975390" lvl="1" indent="-243848" algn="l">
              <a:lnSpc>
                <a:spcPct val="90000"/>
              </a:lnSpc>
              <a:spcBef>
                <a:spcPts val="533"/>
              </a:spcBef>
              <a:spcAft>
                <a:spcPts val="0"/>
              </a:spcAft>
              <a:buSzPts val="2000"/>
              <a:buNone/>
              <a:defRPr sz="2133" b="1"/>
            </a:lvl2pPr>
            <a:lvl3pPr marL="1463086" lvl="2" indent="-243848" algn="l">
              <a:lnSpc>
                <a:spcPct val="90000"/>
              </a:lnSpc>
              <a:spcBef>
                <a:spcPts val="533"/>
              </a:spcBef>
              <a:spcAft>
                <a:spcPts val="0"/>
              </a:spcAft>
              <a:buSzPts val="1800"/>
              <a:buNone/>
              <a:defRPr sz="1920" b="1"/>
            </a:lvl3pPr>
            <a:lvl4pPr marL="1950781" lvl="3" indent="-243848" algn="l">
              <a:lnSpc>
                <a:spcPct val="90000"/>
              </a:lnSpc>
              <a:spcBef>
                <a:spcPts val="533"/>
              </a:spcBef>
              <a:spcAft>
                <a:spcPts val="0"/>
              </a:spcAft>
              <a:buSzPts val="1600"/>
              <a:buNone/>
              <a:defRPr sz="1707" b="1"/>
            </a:lvl4pPr>
            <a:lvl5pPr marL="2438476" lvl="4" indent="-243848" algn="l">
              <a:lnSpc>
                <a:spcPct val="90000"/>
              </a:lnSpc>
              <a:spcBef>
                <a:spcPts val="533"/>
              </a:spcBef>
              <a:spcAft>
                <a:spcPts val="0"/>
              </a:spcAft>
              <a:buSzPts val="1600"/>
              <a:buNone/>
              <a:defRPr sz="1707" b="1"/>
            </a:lvl5pPr>
            <a:lvl6pPr marL="2926171" lvl="5" indent="-243848" algn="l">
              <a:lnSpc>
                <a:spcPct val="90000"/>
              </a:lnSpc>
              <a:spcBef>
                <a:spcPts val="533"/>
              </a:spcBef>
              <a:spcAft>
                <a:spcPts val="0"/>
              </a:spcAft>
              <a:buClr>
                <a:schemeClr val="dk1"/>
              </a:buClr>
              <a:buSzPts val="1600"/>
              <a:buNone/>
              <a:defRPr sz="1707" b="1"/>
            </a:lvl6pPr>
            <a:lvl7pPr marL="3413867" lvl="6" indent="-243848" algn="l">
              <a:lnSpc>
                <a:spcPct val="90000"/>
              </a:lnSpc>
              <a:spcBef>
                <a:spcPts val="533"/>
              </a:spcBef>
              <a:spcAft>
                <a:spcPts val="0"/>
              </a:spcAft>
              <a:buClr>
                <a:schemeClr val="dk1"/>
              </a:buClr>
              <a:buSzPts val="1600"/>
              <a:buNone/>
              <a:defRPr sz="1707" b="1"/>
            </a:lvl7pPr>
            <a:lvl8pPr marL="3901562" lvl="7" indent="-243848" algn="l">
              <a:lnSpc>
                <a:spcPct val="90000"/>
              </a:lnSpc>
              <a:spcBef>
                <a:spcPts val="533"/>
              </a:spcBef>
              <a:spcAft>
                <a:spcPts val="0"/>
              </a:spcAft>
              <a:buClr>
                <a:schemeClr val="dk1"/>
              </a:buClr>
              <a:buSzPts val="1600"/>
              <a:buNone/>
              <a:defRPr sz="1707" b="1"/>
            </a:lvl8pPr>
            <a:lvl9pPr marL="4389257" lvl="8" indent="-243848" algn="l">
              <a:lnSpc>
                <a:spcPct val="90000"/>
              </a:lnSpc>
              <a:spcBef>
                <a:spcPts val="533"/>
              </a:spcBef>
              <a:spcAft>
                <a:spcPts val="0"/>
              </a:spcAft>
              <a:buClr>
                <a:schemeClr val="dk1"/>
              </a:buClr>
              <a:buSzPts val="1600"/>
              <a:buNone/>
              <a:defRPr sz="1707" b="1"/>
            </a:lvl9pPr>
          </a:lstStyle>
          <a:p>
            <a:endParaRPr/>
          </a:p>
        </p:txBody>
      </p:sp>
      <p:sp>
        <p:nvSpPr>
          <p:cNvPr id="70" name="Google Shape;70;p8"/>
          <p:cNvSpPr txBox="1">
            <a:spLocks noGrp="1"/>
          </p:cNvSpPr>
          <p:nvPr>
            <p:ph type="body" idx="4"/>
          </p:nvPr>
        </p:nvSpPr>
        <p:spPr>
          <a:xfrm>
            <a:off x="6586895" y="2672080"/>
            <a:ext cx="5531433" cy="3930227"/>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71" name="Google Shape;71;p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2" name="Google Shape;72;p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73" name="Google Shape;73;p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74" name="Google Shape;74;p8"/>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75" name="Google Shape;75;p8"/>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440003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79" name="Google Shape;79;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80" name="Google Shape;80;p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81" name="Google Shape;81;p9"/>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82" name="Google Shape;82;p9"/>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4157682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896212" y="487680"/>
            <a:ext cx="4196434" cy="170688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9B94E"/>
              </a:buClr>
              <a:buSzPts val="3200"/>
              <a:buFont typeface="Calibri"/>
              <a:buNone/>
              <a:defRPr sz="341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5531433" y="1053254"/>
            <a:ext cx="6586895" cy="5198533"/>
          </a:xfrm>
          <a:prstGeom prst="rect">
            <a:avLst/>
          </a:prstGeom>
          <a:noFill/>
          <a:ln>
            <a:noFill/>
          </a:ln>
        </p:spPr>
        <p:txBody>
          <a:bodyPr spcFirstLastPara="1" wrap="square" lIns="91425" tIns="45700" rIns="91425" bIns="45700" anchor="t" anchorCtr="0">
            <a:noAutofit/>
          </a:bodyPr>
          <a:lstStyle>
            <a:lvl1pPr marL="487695" lvl="0" indent="-460601" algn="l">
              <a:lnSpc>
                <a:spcPct val="90000"/>
              </a:lnSpc>
              <a:spcBef>
                <a:spcPts val="1067"/>
              </a:spcBef>
              <a:spcAft>
                <a:spcPts val="0"/>
              </a:spcAft>
              <a:buClr>
                <a:schemeClr val="dk1"/>
              </a:buClr>
              <a:buSzPts val="3200"/>
              <a:buFont typeface="Calibri"/>
              <a:buChar char="•"/>
              <a:defRPr sz="3413"/>
            </a:lvl1pPr>
            <a:lvl2pPr marL="975390" lvl="1" indent="-433507" algn="l">
              <a:lnSpc>
                <a:spcPct val="90000"/>
              </a:lnSpc>
              <a:spcBef>
                <a:spcPts val="533"/>
              </a:spcBef>
              <a:spcAft>
                <a:spcPts val="0"/>
              </a:spcAft>
              <a:buSzPts val="2800"/>
              <a:buChar char="o"/>
              <a:defRPr sz="2987"/>
            </a:lvl2pPr>
            <a:lvl3pPr marL="1463086" lvl="2" indent="-406413" algn="l">
              <a:lnSpc>
                <a:spcPct val="90000"/>
              </a:lnSpc>
              <a:spcBef>
                <a:spcPts val="533"/>
              </a:spcBef>
              <a:spcAft>
                <a:spcPts val="0"/>
              </a:spcAft>
              <a:buSzPts val="2400"/>
              <a:buChar char="▪"/>
              <a:defRPr sz="2560"/>
            </a:lvl3pPr>
            <a:lvl4pPr marL="1950781" lvl="3" indent="-379319" algn="l">
              <a:lnSpc>
                <a:spcPct val="90000"/>
              </a:lnSpc>
              <a:spcBef>
                <a:spcPts val="533"/>
              </a:spcBef>
              <a:spcAft>
                <a:spcPts val="0"/>
              </a:spcAft>
              <a:buSzPts val="2000"/>
              <a:buChar char="❖"/>
              <a:defRPr sz="2133"/>
            </a:lvl4pPr>
            <a:lvl5pPr marL="2438476" lvl="4" indent="-379319" algn="l">
              <a:lnSpc>
                <a:spcPct val="90000"/>
              </a:lnSpc>
              <a:spcBef>
                <a:spcPts val="533"/>
              </a:spcBef>
              <a:spcAft>
                <a:spcPts val="0"/>
              </a:spcAft>
              <a:buSzPts val="2000"/>
              <a:buChar char="•"/>
              <a:defRPr sz="2133"/>
            </a:lvl5pPr>
            <a:lvl6pPr marL="2926171" lvl="5" indent="-379319" algn="l">
              <a:lnSpc>
                <a:spcPct val="90000"/>
              </a:lnSpc>
              <a:spcBef>
                <a:spcPts val="533"/>
              </a:spcBef>
              <a:spcAft>
                <a:spcPts val="0"/>
              </a:spcAft>
              <a:buClr>
                <a:schemeClr val="dk1"/>
              </a:buClr>
              <a:buSzPts val="2000"/>
              <a:buChar char="•"/>
              <a:defRPr sz="2133"/>
            </a:lvl6pPr>
            <a:lvl7pPr marL="3413867" lvl="6" indent="-379319" algn="l">
              <a:lnSpc>
                <a:spcPct val="90000"/>
              </a:lnSpc>
              <a:spcBef>
                <a:spcPts val="533"/>
              </a:spcBef>
              <a:spcAft>
                <a:spcPts val="0"/>
              </a:spcAft>
              <a:buClr>
                <a:schemeClr val="dk1"/>
              </a:buClr>
              <a:buSzPts val="2000"/>
              <a:buChar char="•"/>
              <a:defRPr sz="2133"/>
            </a:lvl7pPr>
            <a:lvl8pPr marL="3901562" lvl="7" indent="-379319" algn="l">
              <a:lnSpc>
                <a:spcPct val="90000"/>
              </a:lnSpc>
              <a:spcBef>
                <a:spcPts val="533"/>
              </a:spcBef>
              <a:spcAft>
                <a:spcPts val="0"/>
              </a:spcAft>
              <a:buClr>
                <a:schemeClr val="dk1"/>
              </a:buClr>
              <a:buSzPts val="2000"/>
              <a:buChar char="•"/>
              <a:defRPr sz="2133"/>
            </a:lvl8pPr>
            <a:lvl9pPr marL="4389257" lvl="8" indent="-379319" algn="l">
              <a:lnSpc>
                <a:spcPct val="90000"/>
              </a:lnSpc>
              <a:spcBef>
                <a:spcPts val="533"/>
              </a:spcBef>
              <a:spcAft>
                <a:spcPts val="0"/>
              </a:spcAft>
              <a:buClr>
                <a:schemeClr val="dk1"/>
              </a:buClr>
              <a:buSzPts val="2000"/>
              <a:buChar char="•"/>
              <a:defRPr sz="2133"/>
            </a:lvl9pPr>
          </a:lstStyle>
          <a:p>
            <a:endParaRPr/>
          </a:p>
        </p:txBody>
      </p:sp>
      <p:sp>
        <p:nvSpPr>
          <p:cNvPr id="86" name="Google Shape;86;p10"/>
          <p:cNvSpPr txBox="1">
            <a:spLocks noGrp="1"/>
          </p:cNvSpPr>
          <p:nvPr>
            <p:ph type="body" idx="2"/>
          </p:nvPr>
        </p:nvSpPr>
        <p:spPr>
          <a:xfrm>
            <a:off x="896212" y="2194560"/>
            <a:ext cx="4196434" cy="4065694"/>
          </a:xfrm>
          <a:prstGeom prst="rect">
            <a:avLst/>
          </a:prstGeom>
          <a:noFill/>
          <a:ln>
            <a:noFill/>
          </a:ln>
        </p:spPr>
        <p:txBody>
          <a:bodyPr spcFirstLastPara="1" wrap="square" lIns="91425" tIns="45700" rIns="91425" bIns="45700" anchor="t" anchorCtr="0">
            <a:noAutofit/>
          </a:bodyPr>
          <a:lstStyle>
            <a:lvl1pPr marL="487695" lvl="0" indent="-243848" algn="l">
              <a:lnSpc>
                <a:spcPct val="90000"/>
              </a:lnSpc>
              <a:spcBef>
                <a:spcPts val="1067"/>
              </a:spcBef>
              <a:spcAft>
                <a:spcPts val="0"/>
              </a:spcAft>
              <a:buClr>
                <a:schemeClr val="dk1"/>
              </a:buClr>
              <a:buSzPts val="1600"/>
              <a:buFont typeface="Calibri"/>
              <a:buNone/>
              <a:defRPr sz="1707"/>
            </a:lvl1pPr>
            <a:lvl2pPr marL="975390" lvl="1" indent="-243848" algn="l">
              <a:lnSpc>
                <a:spcPct val="90000"/>
              </a:lnSpc>
              <a:spcBef>
                <a:spcPts val="533"/>
              </a:spcBef>
              <a:spcAft>
                <a:spcPts val="0"/>
              </a:spcAft>
              <a:buSzPts val="1400"/>
              <a:buNone/>
              <a:defRPr sz="1493"/>
            </a:lvl2pPr>
            <a:lvl3pPr marL="1463086" lvl="2" indent="-243848" algn="l">
              <a:lnSpc>
                <a:spcPct val="90000"/>
              </a:lnSpc>
              <a:spcBef>
                <a:spcPts val="533"/>
              </a:spcBef>
              <a:spcAft>
                <a:spcPts val="0"/>
              </a:spcAft>
              <a:buSzPts val="1200"/>
              <a:buNone/>
              <a:defRPr sz="1280"/>
            </a:lvl3pPr>
            <a:lvl4pPr marL="1950781" lvl="3" indent="-243848" algn="l">
              <a:lnSpc>
                <a:spcPct val="90000"/>
              </a:lnSpc>
              <a:spcBef>
                <a:spcPts val="533"/>
              </a:spcBef>
              <a:spcAft>
                <a:spcPts val="0"/>
              </a:spcAft>
              <a:buSzPts val="1000"/>
              <a:buNone/>
              <a:defRPr sz="1067"/>
            </a:lvl4pPr>
            <a:lvl5pPr marL="2438476" lvl="4" indent="-243848" algn="l">
              <a:lnSpc>
                <a:spcPct val="90000"/>
              </a:lnSpc>
              <a:spcBef>
                <a:spcPts val="533"/>
              </a:spcBef>
              <a:spcAft>
                <a:spcPts val="0"/>
              </a:spcAft>
              <a:buSzPts val="1000"/>
              <a:buNone/>
              <a:defRPr sz="1067"/>
            </a:lvl5pPr>
            <a:lvl6pPr marL="2926171" lvl="5" indent="-243848" algn="l">
              <a:lnSpc>
                <a:spcPct val="90000"/>
              </a:lnSpc>
              <a:spcBef>
                <a:spcPts val="533"/>
              </a:spcBef>
              <a:spcAft>
                <a:spcPts val="0"/>
              </a:spcAft>
              <a:buClr>
                <a:schemeClr val="dk1"/>
              </a:buClr>
              <a:buSzPts val="1000"/>
              <a:buNone/>
              <a:defRPr sz="1067"/>
            </a:lvl6pPr>
            <a:lvl7pPr marL="3413867" lvl="6" indent="-243848" algn="l">
              <a:lnSpc>
                <a:spcPct val="90000"/>
              </a:lnSpc>
              <a:spcBef>
                <a:spcPts val="533"/>
              </a:spcBef>
              <a:spcAft>
                <a:spcPts val="0"/>
              </a:spcAft>
              <a:buClr>
                <a:schemeClr val="dk1"/>
              </a:buClr>
              <a:buSzPts val="1000"/>
              <a:buNone/>
              <a:defRPr sz="1067"/>
            </a:lvl7pPr>
            <a:lvl8pPr marL="3901562" lvl="7" indent="-243848" algn="l">
              <a:lnSpc>
                <a:spcPct val="90000"/>
              </a:lnSpc>
              <a:spcBef>
                <a:spcPts val="533"/>
              </a:spcBef>
              <a:spcAft>
                <a:spcPts val="0"/>
              </a:spcAft>
              <a:buClr>
                <a:schemeClr val="dk1"/>
              </a:buClr>
              <a:buSzPts val="1000"/>
              <a:buNone/>
              <a:defRPr sz="1067"/>
            </a:lvl8pPr>
            <a:lvl9pPr marL="4389257" lvl="8" indent="-243848" algn="l">
              <a:lnSpc>
                <a:spcPct val="90000"/>
              </a:lnSpc>
              <a:spcBef>
                <a:spcPts val="533"/>
              </a:spcBef>
              <a:spcAft>
                <a:spcPts val="0"/>
              </a:spcAft>
              <a:buClr>
                <a:schemeClr val="dk1"/>
              </a:buClr>
              <a:buSzPts val="1000"/>
              <a:buNone/>
              <a:defRPr sz="1067"/>
            </a:lvl9pPr>
          </a:lstStyle>
          <a:p>
            <a:endParaRPr/>
          </a:p>
        </p:txBody>
      </p:sp>
      <p:pic>
        <p:nvPicPr>
          <p:cNvPr id="87" name="Google Shape;87;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88" name="Google Shape;88;p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89" name="Google Shape;89;p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90" name="Google Shape;90;p10"/>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91" name="Google Shape;91;p10"/>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50850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896212" y="487680"/>
            <a:ext cx="4196434" cy="170688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79B94E"/>
              </a:buClr>
              <a:buSzPts val="3200"/>
              <a:buFont typeface="Calibri"/>
              <a:buNone/>
              <a:defRPr sz="341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1"/>
          <p:cNvSpPr>
            <a:spLocks noGrp="1"/>
          </p:cNvSpPr>
          <p:nvPr>
            <p:ph type="pic" idx="2"/>
          </p:nvPr>
        </p:nvSpPr>
        <p:spPr>
          <a:xfrm>
            <a:off x="5531433" y="1053254"/>
            <a:ext cx="6586895" cy="519853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67"/>
              </a:spcBef>
              <a:spcAft>
                <a:spcPts val="0"/>
              </a:spcAft>
              <a:buClr>
                <a:schemeClr val="dk1"/>
              </a:buClr>
              <a:buSzPts val="3200"/>
              <a:buFont typeface="Calibri"/>
              <a:buNone/>
              <a:defRPr sz="3413"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rgbClr val="79B94E"/>
              </a:buClr>
              <a:buSzPts val="2800"/>
              <a:buFont typeface="Courier New"/>
              <a:buNone/>
              <a:defRPr sz="2987"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rgbClr val="79B94E"/>
              </a:buClr>
              <a:buSzPts val="2400"/>
              <a:buFont typeface="Noto Sans Symbols"/>
              <a:buNone/>
              <a:defRPr sz="256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rgbClr val="79B94E"/>
              </a:buClr>
              <a:buSzPts val="2000"/>
              <a:buFont typeface="Noto Sans Symbols"/>
              <a:buNone/>
              <a:defRPr sz="2133"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rgbClr val="79B94E"/>
              </a:buClr>
              <a:buSzPts val="2000"/>
              <a:buFont typeface="Arial"/>
              <a:buNone/>
              <a:defRPr sz="2133"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2000"/>
              <a:buFont typeface="Arial"/>
              <a:buNone/>
              <a:defRPr sz="2133"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2000"/>
              <a:buFont typeface="Arial"/>
              <a:buNone/>
              <a:defRPr sz="2133"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2000"/>
              <a:buFont typeface="Arial"/>
              <a:buNone/>
              <a:defRPr sz="2133"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2000"/>
              <a:buFont typeface="Arial"/>
              <a:buNone/>
              <a:defRPr sz="2133" b="0" i="0" u="none" strike="noStrike" cap="none">
                <a:solidFill>
                  <a:schemeClr val="dk1"/>
                </a:solidFill>
                <a:latin typeface="Calibri"/>
                <a:ea typeface="Calibri"/>
                <a:cs typeface="Calibri"/>
                <a:sym typeface="Calibri"/>
              </a:defRPr>
            </a:lvl9pPr>
          </a:lstStyle>
          <a:p>
            <a:endParaRPr/>
          </a:p>
        </p:txBody>
      </p:sp>
      <p:sp>
        <p:nvSpPr>
          <p:cNvPr id="95" name="Google Shape;95;p11"/>
          <p:cNvSpPr txBox="1">
            <a:spLocks noGrp="1"/>
          </p:cNvSpPr>
          <p:nvPr>
            <p:ph type="body" idx="1"/>
          </p:nvPr>
        </p:nvSpPr>
        <p:spPr>
          <a:xfrm>
            <a:off x="896212" y="2194560"/>
            <a:ext cx="4196434" cy="4065694"/>
          </a:xfrm>
          <a:prstGeom prst="rect">
            <a:avLst/>
          </a:prstGeom>
          <a:noFill/>
          <a:ln>
            <a:noFill/>
          </a:ln>
        </p:spPr>
        <p:txBody>
          <a:bodyPr spcFirstLastPara="1" wrap="square" lIns="91425" tIns="45700" rIns="91425" bIns="45700" anchor="t" anchorCtr="0">
            <a:noAutofit/>
          </a:bodyPr>
          <a:lstStyle>
            <a:lvl1pPr marL="487695" lvl="0" indent="-243848" algn="l">
              <a:lnSpc>
                <a:spcPct val="90000"/>
              </a:lnSpc>
              <a:spcBef>
                <a:spcPts val="1067"/>
              </a:spcBef>
              <a:spcAft>
                <a:spcPts val="0"/>
              </a:spcAft>
              <a:buClr>
                <a:schemeClr val="dk1"/>
              </a:buClr>
              <a:buSzPts val="1600"/>
              <a:buFont typeface="Calibri"/>
              <a:buNone/>
              <a:defRPr sz="1707"/>
            </a:lvl1pPr>
            <a:lvl2pPr marL="975390" lvl="1" indent="-243848" algn="l">
              <a:lnSpc>
                <a:spcPct val="90000"/>
              </a:lnSpc>
              <a:spcBef>
                <a:spcPts val="533"/>
              </a:spcBef>
              <a:spcAft>
                <a:spcPts val="0"/>
              </a:spcAft>
              <a:buSzPts val="1400"/>
              <a:buNone/>
              <a:defRPr sz="1493"/>
            </a:lvl2pPr>
            <a:lvl3pPr marL="1463086" lvl="2" indent="-243848" algn="l">
              <a:lnSpc>
                <a:spcPct val="90000"/>
              </a:lnSpc>
              <a:spcBef>
                <a:spcPts val="533"/>
              </a:spcBef>
              <a:spcAft>
                <a:spcPts val="0"/>
              </a:spcAft>
              <a:buSzPts val="1200"/>
              <a:buNone/>
              <a:defRPr sz="1280"/>
            </a:lvl3pPr>
            <a:lvl4pPr marL="1950781" lvl="3" indent="-243848" algn="l">
              <a:lnSpc>
                <a:spcPct val="90000"/>
              </a:lnSpc>
              <a:spcBef>
                <a:spcPts val="533"/>
              </a:spcBef>
              <a:spcAft>
                <a:spcPts val="0"/>
              </a:spcAft>
              <a:buSzPts val="1000"/>
              <a:buNone/>
              <a:defRPr sz="1067"/>
            </a:lvl4pPr>
            <a:lvl5pPr marL="2438476" lvl="4" indent="-243848" algn="l">
              <a:lnSpc>
                <a:spcPct val="90000"/>
              </a:lnSpc>
              <a:spcBef>
                <a:spcPts val="533"/>
              </a:spcBef>
              <a:spcAft>
                <a:spcPts val="0"/>
              </a:spcAft>
              <a:buSzPts val="1000"/>
              <a:buNone/>
              <a:defRPr sz="1067"/>
            </a:lvl5pPr>
            <a:lvl6pPr marL="2926171" lvl="5" indent="-243848" algn="l">
              <a:lnSpc>
                <a:spcPct val="90000"/>
              </a:lnSpc>
              <a:spcBef>
                <a:spcPts val="533"/>
              </a:spcBef>
              <a:spcAft>
                <a:spcPts val="0"/>
              </a:spcAft>
              <a:buClr>
                <a:schemeClr val="dk1"/>
              </a:buClr>
              <a:buSzPts val="1000"/>
              <a:buNone/>
              <a:defRPr sz="1067"/>
            </a:lvl6pPr>
            <a:lvl7pPr marL="3413867" lvl="6" indent="-243848" algn="l">
              <a:lnSpc>
                <a:spcPct val="90000"/>
              </a:lnSpc>
              <a:spcBef>
                <a:spcPts val="533"/>
              </a:spcBef>
              <a:spcAft>
                <a:spcPts val="0"/>
              </a:spcAft>
              <a:buClr>
                <a:schemeClr val="dk1"/>
              </a:buClr>
              <a:buSzPts val="1000"/>
              <a:buNone/>
              <a:defRPr sz="1067"/>
            </a:lvl7pPr>
            <a:lvl8pPr marL="3901562" lvl="7" indent="-243848" algn="l">
              <a:lnSpc>
                <a:spcPct val="90000"/>
              </a:lnSpc>
              <a:spcBef>
                <a:spcPts val="533"/>
              </a:spcBef>
              <a:spcAft>
                <a:spcPts val="0"/>
              </a:spcAft>
              <a:buClr>
                <a:schemeClr val="dk1"/>
              </a:buClr>
              <a:buSzPts val="1000"/>
              <a:buNone/>
              <a:defRPr sz="1067"/>
            </a:lvl8pPr>
            <a:lvl9pPr marL="4389257" lvl="8" indent="-243848" algn="l">
              <a:lnSpc>
                <a:spcPct val="90000"/>
              </a:lnSpc>
              <a:spcBef>
                <a:spcPts val="533"/>
              </a:spcBef>
              <a:spcAft>
                <a:spcPts val="0"/>
              </a:spcAft>
              <a:buClr>
                <a:schemeClr val="dk1"/>
              </a:buClr>
              <a:buSzPts val="1000"/>
              <a:buNone/>
              <a:defRPr sz="1067"/>
            </a:lvl9pPr>
          </a:lstStyle>
          <a:p>
            <a:endParaRPr/>
          </a:p>
        </p:txBody>
      </p:sp>
      <p:pic>
        <p:nvPicPr>
          <p:cNvPr id="96" name="Google Shape;96;p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97" name="Google Shape;97;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98" name="Google Shape;98;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99" name="Google Shape;99;p11"/>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100" name="Google Shape;100;p11"/>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088604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a:off x="2358271" y="187418"/>
            <a:ext cx="9980269" cy="119895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2"/>
          <p:cNvSpPr txBox="1">
            <a:spLocks noGrp="1"/>
          </p:cNvSpPr>
          <p:nvPr>
            <p:ph type="body" idx="1"/>
          </p:nvPr>
        </p:nvSpPr>
        <p:spPr>
          <a:xfrm rot="5400000">
            <a:off x="4190410" y="-1559369"/>
            <a:ext cx="4852236" cy="11444024"/>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104" name="Google Shape;104;p1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105" name="Google Shape;105;p1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106" name="Google Shape;106;p1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107" name="Google Shape;107;p12"/>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108" name="Google Shape;108;p12"/>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0753178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rot="5400000">
            <a:off x="7614222" y="2086349"/>
            <a:ext cx="6199294" cy="280552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9B94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rot="5400000">
            <a:off x="1921844" y="-637860"/>
            <a:ext cx="6199294" cy="8253948"/>
          </a:xfrm>
          <a:prstGeom prst="rect">
            <a:avLst/>
          </a:prstGeom>
          <a:noFill/>
          <a:ln>
            <a:noFill/>
          </a:ln>
        </p:spPr>
        <p:txBody>
          <a:bodyPr spcFirstLastPara="1" wrap="square" lIns="91425" tIns="45700" rIns="91425" bIns="45700" anchor="t" anchorCtr="0">
            <a:noAutofit/>
          </a:bodyPr>
          <a:lstStyle>
            <a:lvl1pPr marL="487695" lvl="0" indent="-365771" algn="l">
              <a:lnSpc>
                <a:spcPct val="90000"/>
              </a:lnSpc>
              <a:spcBef>
                <a:spcPts val="1067"/>
              </a:spcBef>
              <a:spcAft>
                <a:spcPts val="0"/>
              </a:spcAft>
              <a:buClr>
                <a:schemeClr val="dk1"/>
              </a:buClr>
              <a:buSzPts val="1800"/>
              <a:buChar char="•"/>
              <a:defRPr/>
            </a:lvl1pPr>
            <a:lvl2pPr marL="975390" lvl="1" indent="-365771" algn="l">
              <a:lnSpc>
                <a:spcPct val="90000"/>
              </a:lnSpc>
              <a:spcBef>
                <a:spcPts val="533"/>
              </a:spcBef>
              <a:spcAft>
                <a:spcPts val="0"/>
              </a:spcAft>
              <a:buSzPts val="1800"/>
              <a:buChar char="o"/>
              <a:defRPr/>
            </a:lvl2pPr>
            <a:lvl3pPr marL="1463086" lvl="2" indent="-365771" algn="l">
              <a:lnSpc>
                <a:spcPct val="90000"/>
              </a:lnSpc>
              <a:spcBef>
                <a:spcPts val="533"/>
              </a:spcBef>
              <a:spcAft>
                <a:spcPts val="0"/>
              </a:spcAft>
              <a:buSzPts val="1800"/>
              <a:buChar char="▪"/>
              <a:defRPr/>
            </a:lvl3pPr>
            <a:lvl4pPr marL="1950781" lvl="3" indent="-365771" algn="l">
              <a:lnSpc>
                <a:spcPct val="90000"/>
              </a:lnSpc>
              <a:spcBef>
                <a:spcPts val="533"/>
              </a:spcBef>
              <a:spcAft>
                <a:spcPts val="0"/>
              </a:spcAft>
              <a:buSzPts val="1800"/>
              <a:buChar char="❖"/>
              <a:defRPr/>
            </a:lvl4pPr>
            <a:lvl5pPr marL="2438476" lvl="4" indent="-365771" algn="l">
              <a:lnSpc>
                <a:spcPct val="90000"/>
              </a:lnSpc>
              <a:spcBef>
                <a:spcPts val="533"/>
              </a:spcBef>
              <a:spcAft>
                <a:spcPts val="0"/>
              </a:spcAft>
              <a:buSzPts val="1800"/>
              <a:buChar char="•"/>
              <a:defRPr/>
            </a:lvl5pPr>
            <a:lvl6pPr marL="2926171" lvl="5" indent="-365771" algn="l">
              <a:lnSpc>
                <a:spcPct val="90000"/>
              </a:lnSpc>
              <a:spcBef>
                <a:spcPts val="533"/>
              </a:spcBef>
              <a:spcAft>
                <a:spcPts val="0"/>
              </a:spcAft>
              <a:buClr>
                <a:schemeClr val="dk1"/>
              </a:buClr>
              <a:buSzPts val="1800"/>
              <a:buChar char="•"/>
              <a:defRPr/>
            </a:lvl6pPr>
            <a:lvl7pPr marL="3413867" lvl="6" indent="-365771" algn="l">
              <a:lnSpc>
                <a:spcPct val="90000"/>
              </a:lnSpc>
              <a:spcBef>
                <a:spcPts val="533"/>
              </a:spcBef>
              <a:spcAft>
                <a:spcPts val="0"/>
              </a:spcAft>
              <a:buClr>
                <a:schemeClr val="dk1"/>
              </a:buClr>
              <a:buSzPts val="1800"/>
              <a:buChar char="•"/>
              <a:defRPr/>
            </a:lvl7pPr>
            <a:lvl8pPr marL="3901562" lvl="7" indent="-365771" algn="l">
              <a:lnSpc>
                <a:spcPct val="90000"/>
              </a:lnSpc>
              <a:spcBef>
                <a:spcPts val="533"/>
              </a:spcBef>
              <a:spcAft>
                <a:spcPts val="0"/>
              </a:spcAft>
              <a:buClr>
                <a:schemeClr val="dk1"/>
              </a:buClr>
              <a:buSzPts val="1800"/>
              <a:buChar char="•"/>
              <a:defRPr/>
            </a:lvl8pPr>
            <a:lvl9pPr marL="4389257" lvl="8" indent="-365771" algn="l">
              <a:lnSpc>
                <a:spcPct val="90000"/>
              </a:lnSpc>
              <a:spcBef>
                <a:spcPts val="533"/>
              </a:spcBef>
              <a:spcAft>
                <a:spcPts val="0"/>
              </a:spcAft>
              <a:buClr>
                <a:schemeClr val="dk1"/>
              </a:buClr>
              <a:buSzPts val="1800"/>
              <a:buChar char="•"/>
              <a:defRPr/>
            </a:lvl9pPr>
          </a:lstStyle>
          <a:p>
            <a:endParaRPr/>
          </a:p>
        </p:txBody>
      </p:sp>
      <p:pic>
        <p:nvPicPr>
          <p:cNvPr id="112" name="Google Shape;112;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pic>
        <p:nvPicPr>
          <p:cNvPr id="113" name="Google Shape;113;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114" name="Google Shape;114;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
        <p:nvSpPr>
          <p:cNvPr id="115" name="Google Shape;115;p13"/>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920">
                <a:solidFill>
                  <a:schemeClr val="lt1"/>
                </a:solidFill>
                <a:latin typeface="Calibri"/>
                <a:ea typeface="Calibri"/>
                <a:cs typeface="Calibri"/>
                <a:sym typeface="Calibri"/>
              </a:defRPr>
            </a:lvl1pPr>
            <a:lvl2pPr marL="0" lvl="1" indent="0" algn="l">
              <a:spcBef>
                <a:spcPts val="0"/>
              </a:spcBef>
              <a:buNone/>
              <a:defRPr sz="1920">
                <a:solidFill>
                  <a:schemeClr val="lt1"/>
                </a:solidFill>
                <a:latin typeface="Calibri"/>
                <a:ea typeface="Calibri"/>
                <a:cs typeface="Calibri"/>
                <a:sym typeface="Calibri"/>
              </a:defRPr>
            </a:lvl2pPr>
            <a:lvl3pPr marL="0" lvl="2" indent="0" algn="l">
              <a:spcBef>
                <a:spcPts val="0"/>
              </a:spcBef>
              <a:buNone/>
              <a:defRPr sz="1920">
                <a:solidFill>
                  <a:schemeClr val="lt1"/>
                </a:solidFill>
                <a:latin typeface="Calibri"/>
                <a:ea typeface="Calibri"/>
                <a:cs typeface="Calibri"/>
                <a:sym typeface="Calibri"/>
              </a:defRPr>
            </a:lvl3pPr>
            <a:lvl4pPr marL="0" lvl="3" indent="0" algn="l">
              <a:spcBef>
                <a:spcPts val="0"/>
              </a:spcBef>
              <a:buNone/>
              <a:defRPr sz="1920">
                <a:solidFill>
                  <a:schemeClr val="lt1"/>
                </a:solidFill>
                <a:latin typeface="Calibri"/>
                <a:ea typeface="Calibri"/>
                <a:cs typeface="Calibri"/>
                <a:sym typeface="Calibri"/>
              </a:defRPr>
            </a:lvl4pPr>
            <a:lvl5pPr marL="0" lvl="4" indent="0" algn="l">
              <a:spcBef>
                <a:spcPts val="0"/>
              </a:spcBef>
              <a:buNone/>
              <a:defRPr sz="1920">
                <a:solidFill>
                  <a:schemeClr val="lt1"/>
                </a:solidFill>
                <a:latin typeface="Calibri"/>
                <a:ea typeface="Calibri"/>
                <a:cs typeface="Calibri"/>
                <a:sym typeface="Calibri"/>
              </a:defRPr>
            </a:lvl5pPr>
            <a:lvl6pPr marL="0" lvl="5" indent="0" algn="l">
              <a:spcBef>
                <a:spcPts val="0"/>
              </a:spcBef>
              <a:buNone/>
              <a:defRPr sz="1920">
                <a:solidFill>
                  <a:schemeClr val="lt1"/>
                </a:solidFill>
                <a:latin typeface="Calibri"/>
                <a:ea typeface="Calibri"/>
                <a:cs typeface="Calibri"/>
                <a:sym typeface="Calibri"/>
              </a:defRPr>
            </a:lvl6pPr>
            <a:lvl7pPr marL="0" lvl="6" indent="0" algn="l">
              <a:spcBef>
                <a:spcPts val="0"/>
              </a:spcBef>
              <a:buNone/>
              <a:defRPr sz="1920">
                <a:solidFill>
                  <a:schemeClr val="lt1"/>
                </a:solidFill>
                <a:latin typeface="Calibri"/>
                <a:ea typeface="Calibri"/>
                <a:cs typeface="Calibri"/>
                <a:sym typeface="Calibri"/>
              </a:defRPr>
            </a:lvl7pPr>
            <a:lvl8pPr marL="0" lvl="7" indent="0" algn="l">
              <a:spcBef>
                <a:spcPts val="0"/>
              </a:spcBef>
              <a:buNone/>
              <a:defRPr sz="1920">
                <a:solidFill>
                  <a:schemeClr val="lt1"/>
                </a:solidFill>
                <a:latin typeface="Calibri"/>
                <a:ea typeface="Calibri"/>
                <a:cs typeface="Calibri"/>
                <a:sym typeface="Calibri"/>
              </a:defRPr>
            </a:lvl8pPr>
            <a:lvl9pPr marL="0" lvl="8" indent="0" algn="l">
              <a:spcBef>
                <a:spcPts val="0"/>
              </a:spcBef>
              <a:buNone/>
              <a:defRPr sz="1920">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116" name="Google Shape;116;p13"/>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70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340818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6"/>
        <p:cNvGrpSpPr/>
        <p:nvPr/>
      </p:nvGrpSpPr>
      <p:grpSpPr>
        <a:xfrm>
          <a:off x="0" y="0"/>
          <a:ext cx="0" cy="0"/>
          <a:chOff x="0" y="0"/>
          <a:chExt cx="0" cy="0"/>
        </a:xfrm>
      </p:grpSpPr>
      <p:pic>
        <p:nvPicPr>
          <p:cNvPr id="197" name="Google Shape;197;p31"/>
          <p:cNvPicPr preferRelativeResize="0"/>
          <p:nvPr/>
        </p:nvPicPr>
        <p:blipFill rotWithShape="1">
          <a:blip r:embed="rId2">
            <a:alphaModFix/>
          </a:blip>
          <a:srcRect l="6200" t="23980" r="27270" b="10536"/>
          <a:stretch/>
        </p:blipFill>
        <p:spPr>
          <a:xfrm>
            <a:off x="1" y="-36657"/>
            <a:ext cx="13011146" cy="6400144"/>
          </a:xfrm>
          <a:prstGeom prst="rect">
            <a:avLst/>
          </a:prstGeom>
          <a:noFill/>
          <a:ln>
            <a:noFill/>
          </a:ln>
        </p:spPr>
      </p:pic>
      <p:sp>
        <p:nvSpPr>
          <p:cNvPr id="198" name="Google Shape;198;p31"/>
          <p:cNvSpPr/>
          <p:nvPr/>
        </p:nvSpPr>
        <p:spPr>
          <a:xfrm>
            <a:off x="748099" y="1358009"/>
            <a:ext cx="7970183" cy="2219520"/>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solidFill>
                <a:schemeClr val="lt1"/>
              </a:solidFill>
            </a:endParaRPr>
          </a:p>
        </p:txBody>
      </p:sp>
      <p:sp>
        <p:nvSpPr>
          <p:cNvPr id="199" name="Google Shape;199;p31"/>
          <p:cNvSpPr txBox="1">
            <a:spLocks noGrp="1"/>
          </p:cNvSpPr>
          <p:nvPr>
            <p:ph type="title"/>
          </p:nvPr>
        </p:nvSpPr>
        <p:spPr>
          <a:xfrm>
            <a:off x="1207914" y="1631538"/>
            <a:ext cx="7320053" cy="108458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698" b="1">
                <a:solidFill>
                  <a:srgbClr val="40404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31"/>
          <p:cNvSpPr txBox="1"/>
          <p:nvPr/>
        </p:nvSpPr>
        <p:spPr>
          <a:xfrm>
            <a:off x="1088780" y="2765475"/>
            <a:ext cx="3268582" cy="3063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991"/>
          </a:p>
        </p:txBody>
      </p:sp>
      <p:sp>
        <p:nvSpPr>
          <p:cNvPr id="201" name="Google Shape;201;p31"/>
          <p:cNvSpPr txBox="1"/>
          <p:nvPr/>
        </p:nvSpPr>
        <p:spPr>
          <a:xfrm>
            <a:off x="3204515" y="3909476"/>
            <a:ext cx="1950819" cy="26270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707" b="1">
                <a:solidFill>
                  <a:schemeClr val="lt1"/>
                </a:solidFill>
                <a:latin typeface="Calibri"/>
                <a:ea typeface="Calibri"/>
                <a:cs typeface="Calibri"/>
                <a:sym typeface="Calibri"/>
              </a:rPr>
              <a:t>PRESENTED BY</a:t>
            </a:r>
            <a:endParaRPr sz="1707" b="1">
              <a:solidFill>
                <a:schemeClr val="lt1"/>
              </a:solidFill>
              <a:latin typeface="Calibri"/>
              <a:ea typeface="Calibri"/>
              <a:cs typeface="Calibri"/>
              <a:sym typeface="Calibri"/>
            </a:endParaRPr>
          </a:p>
        </p:txBody>
      </p:sp>
      <p:sp>
        <p:nvSpPr>
          <p:cNvPr id="202" name="Google Shape;202;p31"/>
          <p:cNvSpPr txBox="1">
            <a:spLocks noGrp="1"/>
          </p:cNvSpPr>
          <p:nvPr>
            <p:ph type="subTitle" idx="1"/>
          </p:nvPr>
        </p:nvSpPr>
        <p:spPr>
          <a:xfrm>
            <a:off x="1207914" y="2811484"/>
            <a:ext cx="7007153" cy="50048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702">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844">
                <a:latin typeface="Calibri"/>
                <a:ea typeface="Calibri"/>
                <a:cs typeface="Calibri"/>
                <a:sym typeface="Calibri"/>
              </a:defRPr>
            </a:lvl2pPr>
            <a:lvl3pPr lvl="2" rtl="0">
              <a:spcBef>
                <a:spcPts val="0"/>
              </a:spcBef>
              <a:spcAft>
                <a:spcPts val="0"/>
              </a:spcAft>
              <a:buSzPts val="2000"/>
              <a:buFont typeface="Calibri"/>
              <a:buNone/>
              <a:defRPr sz="2844">
                <a:latin typeface="Calibri"/>
                <a:ea typeface="Calibri"/>
                <a:cs typeface="Calibri"/>
                <a:sym typeface="Calibri"/>
              </a:defRPr>
            </a:lvl3pPr>
            <a:lvl4pPr lvl="3" rtl="0">
              <a:spcBef>
                <a:spcPts val="0"/>
              </a:spcBef>
              <a:spcAft>
                <a:spcPts val="0"/>
              </a:spcAft>
              <a:buSzPts val="2000"/>
              <a:buFont typeface="Calibri"/>
              <a:buNone/>
              <a:defRPr sz="2844">
                <a:latin typeface="Calibri"/>
                <a:ea typeface="Calibri"/>
                <a:cs typeface="Calibri"/>
                <a:sym typeface="Calibri"/>
              </a:defRPr>
            </a:lvl4pPr>
            <a:lvl5pPr lvl="4" rtl="0">
              <a:spcBef>
                <a:spcPts val="0"/>
              </a:spcBef>
              <a:spcAft>
                <a:spcPts val="0"/>
              </a:spcAft>
              <a:buSzPts val="2000"/>
              <a:buFont typeface="Calibri"/>
              <a:buNone/>
              <a:defRPr sz="2844">
                <a:latin typeface="Calibri"/>
                <a:ea typeface="Calibri"/>
                <a:cs typeface="Calibri"/>
                <a:sym typeface="Calibri"/>
              </a:defRPr>
            </a:lvl5pPr>
            <a:lvl6pPr lvl="5" rtl="0">
              <a:spcBef>
                <a:spcPts val="0"/>
              </a:spcBef>
              <a:spcAft>
                <a:spcPts val="0"/>
              </a:spcAft>
              <a:buSzPts val="2000"/>
              <a:buFont typeface="Calibri"/>
              <a:buNone/>
              <a:defRPr sz="2844">
                <a:latin typeface="Calibri"/>
                <a:ea typeface="Calibri"/>
                <a:cs typeface="Calibri"/>
                <a:sym typeface="Calibri"/>
              </a:defRPr>
            </a:lvl6pPr>
            <a:lvl7pPr lvl="6" rtl="0">
              <a:spcBef>
                <a:spcPts val="0"/>
              </a:spcBef>
              <a:spcAft>
                <a:spcPts val="0"/>
              </a:spcAft>
              <a:buSzPts val="2000"/>
              <a:buFont typeface="Calibri"/>
              <a:buNone/>
              <a:defRPr sz="2844">
                <a:latin typeface="Calibri"/>
                <a:ea typeface="Calibri"/>
                <a:cs typeface="Calibri"/>
                <a:sym typeface="Calibri"/>
              </a:defRPr>
            </a:lvl7pPr>
            <a:lvl8pPr lvl="7" rtl="0">
              <a:spcBef>
                <a:spcPts val="0"/>
              </a:spcBef>
              <a:spcAft>
                <a:spcPts val="0"/>
              </a:spcAft>
              <a:buSzPts val="2000"/>
              <a:buFont typeface="Calibri"/>
              <a:buNone/>
              <a:defRPr sz="2844">
                <a:latin typeface="Calibri"/>
                <a:ea typeface="Calibri"/>
                <a:cs typeface="Calibri"/>
                <a:sym typeface="Calibri"/>
              </a:defRPr>
            </a:lvl8pPr>
            <a:lvl9pPr lvl="8" rtl="0">
              <a:spcBef>
                <a:spcPts val="0"/>
              </a:spcBef>
              <a:spcAft>
                <a:spcPts val="0"/>
              </a:spcAft>
              <a:buSzPts val="2000"/>
              <a:buFont typeface="Calibri"/>
              <a:buNone/>
              <a:defRPr sz="2844">
                <a:latin typeface="Calibri"/>
                <a:ea typeface="Calibri"/>
                <a:cs typeface="Calibri"/>
                <a:sym typeface="Calibri"/>
              </a:defRPr>
            </a:lvl9pPr>
          </a:lstStyle>
          <a:p>
            <a:endParaRPr/>
          </a:p>
        </p:txBody>
      </p:sp>
      <p:sp>
        <p:nvSpPr>
          <p:cNvPr id="203" name="Google Shape;203;p31"/>
          <p:cNvSpPr txBox="1">
            <a:spLocks noGrp="1"/>
          </p:cNvSpPr>
          <p:nvPr>
            <p:ph type="body" idx="2"/>
          </p:nvPr>
        </p:nvSpPr>
        <p:spPr>
          <a:xfrm>
            <a:off x="3204515" y="4283342"/>
            <a:ext cx="5877215" cy="741973"/>
          </a:xfrm>
          <a:prstGeom prst="rect">
            <a:avLst/>
          </a:prstGeom>
        </p:spPr>
        <p:txBody>
          <a:bodyPr spcFirstLastPara="1" wrap="square" lIns="0" tIns="0" rIns="0" bIns="0" anchor="t" anchorCtr="0">
            <a:noAutofit/>
          </a:bodyPr>
          <a:lstStyle>
            <a:lvl1pPr marL="650230" lvl="0" indent="-433487" rtl="0">
              <a:spcBef>
                <a:spcPts val="0"/>
              </a:spcBef>
              <a:spcAft>
                <a:spcPts val="0"/>
              </a:spcAft>
              <a:buClr>
                <a:schemeClr val="lt1"/>
              </a:buClr>
              <a:buSzPts val="1200"/>
              <a:buChar char="●"/>
              <a:defRPr sz="1707" b="0">
                <a:solidFill>
                  <a:schemeClr val="lt1"/>
                </a:solidFill>
              </a:defRPr>
            </a:lvl1pPr>
            <a:lvl2pPr marL="1300460" lvl="1" indent="-433487" rtl="0">
              <a:spcBef>
                <a:spcPts val="569"/>
              </a:spcBef>
              <a:spcAft>
                <a:spcPts val="0"/>
              </a:spcAft>
              <a:buClr>
                <a:schemeClr val="lt1"/>
              </a:buClr>
              <a:buSzPts val="1200"/>
              <a:buFont typeface="Calibri"/>
              <a:buChar char="○"/>
              <a:defRPr sz="1707">
                <a:solidFill>
                  <a:schemeClr val="lt1"/>
                </a:solidFill>
                <a:latin typeface="Calibri"/>
                <a:ea typeface="Calibri"/>
                <a:cs typeface="Calibri"/>
                <a:sym typeface="Calibri"/>
              </a:defRPr>
            </a:lvl2pPr>
            <a:lvl3pPr marL="1950690" lvl="2"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3pPr>
            <a:lvl4pPr marL="2600919" lvl="3"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4pPr>
            <a:lvl5pPr marL="3251149" lvl="4"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5pPr>
            <a:lvl6pPr marL="3901379" lvl="5"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6pPr>
            <a:lvl7pPr marL="4551609" lvl="6"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7pPr>
            <a:lvl8pPr marL="5201839" lvl="7"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8pPr>
            <a:lvl9pPr marL="5852069" lvl="8" indent="-433487" rtl="0">
              <a:spcBef>
                <a:spcPts val="1138"/>
              </a:spcBef>
              <a:spcAft>
                <a:spcPts val="1138"/>
              </a:spcAft>
              <a:buClr>
                <a:schemeClr val="lt1"/>
              </a:buClr>
              <a:buSzPts val="1200"/>
              <a:buFont typeface="Calibri"/>
              <a:buChar char="■"/>
              <a:defRPr sz="1707">
                <a:solidFill>
                  <a:schemeClr val="lt1"/>
                </a:solidFill>
                <a:latin typeface="Calibri"/>
                <a:ea typeface="Calibri"/>
                <a:cs typeface="Calibri"/>
                <a:sym typeface="Calibri"/>
              </a:defRPr>
            </a:lvl9pPr>
          </a:lstStyle>
          <a:p>
            <a:endParaRPr/>
          </a:p>
        </p:txBody>
      </p:sp>
      <p:cxnSp>
        <p:nvCxnSpPr>
          <p:cNvPr id="204" name="Google Shape;204;p31"/>
          <p:cNvCxnSpPr/>
          <p:nvPr/>
        </p:nvCxnSpPr>
        <p:spPr>
          <a:xfrm>
            <a:off x="2808695" y="3957227"/>
            <a:ext cx="0" cy="701867"/>
          </a:xfrm>
          <a:prstGeom prst="straightConnector1">
            <a:avLst/>
          </a:prstGeom>
          <a:noFill/>
          <a:ln w="9525" cap="flat" cmpd="sng">
            <a:solidFill>
              <a:schemeClr val="lt1"/>
            </a:solidFill>
            <a:prstDash val="solid"/>
            <a:round/>
            <a:headEnd type="none" w="med" len="med"/>
            <a:tailEnd type="none" w="med" len="med"/>
          </a:ln>
        </p:spPr>
      </p:cxnSp>
      <p:sp>
        <p:nvSpPr>
          <p:cNvPr id="205" name="Google Shape;205;p31"/>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grpSp>
        <p:nvGrpSpPr>
          <p:cNvPr id="206" name="Google Shape;206;p31"/>
          <p:cNvGrpSpPr/>
          <p:nvPr/>
        </p:nvGrpSpPr>
        <p:grpSpPr>
          <a:xfrm>
            <a:off x="8651262" y="2506170"/>
            <a:ext cx="134039" cy="654613"/>
            <a:chOff x="6193700" y="1865950"/>
            <a:chExt cx="94200" cy="460275"/>
          </a:xfrm>
        </p:grpSpPr>
        <p:sp>
          <p:nvSpPr>
            <p:cNvPr id="207" name="Google Shape;207;p31"/>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08" name="Google Shape;208;p31"/>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09" name="Google Shape;209;p31"/>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10" name="Google Shape;210;p31"/>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grpSp>
    </p:spTree>
    <p:extLst>
      <p:ext uri="{BB962C8B-B14F-4D97-AF65-F5344CB8AC3E}">
        <p14:creationId xmlns:p14="http://schemas.microsoft.com/office/powerpoint/2010/main" val="36318808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11"/>
        <p:cNvGrpSpPr/>
        <p:nvPr/>
      </p:nvGrpSpPr>
      <p:grpSpPr>
        <a:xfrm>
          <a:off x="0" y="0"/>
          <a:ext cx="0" cy="0"/>
          <a:chOff x="0" y="0"/>
          <a:chExt cx="0" cy="0"/>
        </a:xfrm>
      </p:grpSpPr>
      <p:pic>
        <p:nvPicPr>
          <p:cNvPr id="212" name="Google Shape;212;p32"/>
          <p:cNvPicPr preferRelativeResize="0"/>
          <p:nvPr/>
        </p:nvPicPr>
        <p:blipFill rotWithShape="1">
          <a:blip r:embed="rId2">
            <a:alphaModFix/>
          </a:blip>
          <a:srcRect l="6200" t="23980" r="27270" b="10536"/>
          <a:stretch/>
        </p:blipFill>
        <p:spPr>
          <a:xfrm>
            <a:off x="-26680" y="-36657"/>
            <a:ext cx="13037833" cy="6400144"/>
          </a:xfrm>
          <a:prstGeom prst="rect">
            <a:avLst/>
          </a:prstGeom>
          <a:noFill/>
          <a:ln>
            <a:noFill/>
          </a:ln>
        </p:spPr>
      </p:pic>
      <p:sp>
        <p:nvSpPr>
          <p:cNvPr id="213" name="Google Shape;213;p32"/>
          <p:cNvSpPr/>
          <p:nvPr/>
        </p:nvSpPr>
        <p:spPr>
          <a:xfrm>
            <a:off x="748099" y="1358009"/>
            <a:ext cx="7970183" cy="2219520"/>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solidFill>
                  <a:schemeClr val="lt1"/>
                </a:solidFill>
              </a:rPr>
              <a:t>    </a:t>
            </a:r>
            <a:endParaRPr sz="1991">
              <a:solidFill>
                <a:schemeClr val="lt1"/>
              </a:solidFill>
            </a:endParaRPr>
          </a:p>
        </p:txBody>
      </p:sp>
      <p:sp>
        <p:nvSpPr>
          <p:cNvPr id="214" name="Google Shape;214;p32"/>
          <p:cNvSpPr txBox="1"/>
          <p:nvPr/>
        </p:nvSpPr>
        <p:spPr>
          <a:xfrm>
            <a:off x="1088780" y="2765475"/>
            <a:ext cx="3268582" cy="3063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991"/>
          </a:p>
        </p:txBody>
      </p:sp>
      <p:grpSp>
        <p:nvGrpSpPr>
          <p:cNvPr id="215" name="Google Shape;215;p32"/>
          <p:cNvGrpSpPr/>
          <p:nvPr/>
        </p:nvGrpSpPr>
        <p:grpSpPr>
          <a:xfrm>
            <a:off x="8651262" y="2506170"/>
            <a:ext cx="134039" cy="654613"/>
            <a:chOff x="6193700" y="1865950"/>
            <a:chExt cx="94200" cy="460275"/>
          </a:xfrm>
        </p:grpSpPr>
        <p:sp>
          <p:nvSpPr>
            <p:cNvPr id="216" name="Google Shape;216;p3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17" name="Google Shape;217;p3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18" name="Google Shape;218;p3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19" name="Google Shape;219;p3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grpSp>
      <p:sp>
        <p:nvSpPr>
          <p:cNvPr id="220" name="Google Shape;220;p32"/>
          <p:cNvSpPr txBox="1">
            <a:spLocks noGrp="1"/>
          </p:cNvSpPr>
          <p:nvPr>
            <p:ph type="title"/>
          </p:nvPr>
        </p:nvSpPr>
        <p:spPr>
          <a:xfrm>
            <a:off x="1170029" y="1631538"/>
            <a:ext cx="7320053" cy="108458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698" b="1">
                <a:solidFill>
                  <a:srgbClr val="404041"/>
                </a:solidFill>
                <a:latin typeface="Calibri"/>
                <a:ea typeface="Calibri"/>
                <a:cs typeface="Calibri"/>
                <a:sym typeface="Calibri"/>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1" name="Google Shape;221;p32"/>
          <p:cNvSpPr txBox="1">
            <a:spLocks noGrp="1"/>
          </p:cNvSpPr>
          <p:nvPr>
            <p:ph type="subTitle" idx="1"/>
          </p:nvPr>
        </p:nvSpPr>
        <p:spPr>
          <a:xfrm>
            <a:off x="1207914" y="2811484"/>
            <a:ext cx="7007153" cy="50048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702">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844">
                <a:latin typeface="Calibri"/>
                <a:ea typeface="Calibri"/>
                <a:cs typeface="Calibri"/>
                <a:sym typeface="Calibri"/>
              </a:defRPr>
            </a:lvl2pPr>
            <a:lvl3pPr lvl="2" rtl="0">
              <a:spcBef>
                <a:spcPts val="0"/>
              </a:spcBef>
              <a:spcAft>
                <a:spcPts val="0"/>
              </a:spcAft>
              <a:buSzPts val="2000"/>
              <a:buFont typeface="Calibri"/>
              <a:buNone/>
              <a:defRPr sz="2844">
                <a:latin typeface="Calibri"/>
                <a:ea typeface="Calibri"/>
                <a:cs typeface="Calibri"/>
                <a:sym typeface="Calibri"/>
              </a:defRPr>
            </a:lvl3pPr>
            <a:lvl4pPr lvl="3" rtl="0">
              <a:spcBef>
                <a:spcPts val="0"/>
              </a:spcBef>
              <a:spcAft>
                <a:spcPts val="0"/>
              </a:spcAft>
              <a:buSzPts val="2000"/>
              <a:buFont typeface="Calibri"/>
              <a:buNone/>
              <a:defRPr sz="2844">
                <a:latin typeface="Calibri"/>
                <a:ea typeface="Calibri"/>
                <a:cs typeface="Calibri"/>
                <a:sym typeface="Calibri"/>
              </a:defRPr>
            </a:lvl4pPr>
            <a:lvl5pPr lvl="4" rtl="0">
              <a:spcBef>
                <a:spcPts val="0"/>
              </a:spcBef>
              <a:spcAft>
                <a:spcPts val="0"/>
              </a:spcAft>
              <a:buSzPts val="2000"/>
              <a:buFont typeface="Calibri"/>
              <a:buNone/>
              <a:defRPr sz="2844">
                <a:latin typeface="Calibri"/>
                <a:ea typeface="Calibri"/>
                <a:cs typeface="Calibri"/>
                <a:sym typeface="Calibri"/>
              </a:defRPr>
            </a:lvl5pPr>
            <a:lvl6pPr lvl="5" rtl="0">
              <a:spcBef>
                <a:spcPts val="0"/>
              </a:spcBef>
              <a:spcAft>
                <a:spcPts val="0"/>
              </a:spcAft>
              <a:buSzPts val="2000"/>
              <a:buFont typeface="Calibri"/>
              <a:buNone/>
              <a:defRPr sz="2844">
                <a:latin typeface="Calibri"/>
                <a:ea typeface="Calibri"/>
                <a:cs typeface="Calibri"/>
                <a:sym typeface="Calibri"/>
              </a:defRPr>
            </a:lvl6pPr>
            <a:lvl7pPr lvl="6" rtl="0">
              <a:spcBef>
                <a:spcPts val="0"/>
              </a:spcBef>
              <a:spcAft>
                <a:spcPts val="0"/>
              </a:spcAft>
              <a:buSzPts val="2000"/>
              <a:buFont typeface="Calibri"/>
              <a:buNone/>
              <a:defRPr sz="2844">
                <a:latin typeface="Calibri"/>
                <a:ea typeface="Calibri"/>
                <a:cs typeface="Calibri"/>
                <a:sym typeface="Calibri"/>
              </a:defRPr>
            </a:lvl7pPr>
            <a:lvl8pPr lvl="7" rtl="0">
              <a:spcBef>
                <a:spcPts val="0"/>
              </a:spcBef>
              <a:spcAft>
                <a:spcPts val="0"/>
              </a:spcAft>
              <a:buSzPts val="2000"/>
              <a:buFont typeface="Calibri"/>
              <a:buNone/>
              <a:defRPr sz="2844">
                <a:latin typeface="Calibri"/>
                <a:ea typeface="Calibri"/>
                <a:cs typeface="Calibri"/>
                <a:sym typeface="Calibri"/>
              </a:defRPr>
            </a:lvl8pPr>
            <a:lvl9pPr lvl="8" rtl="0">
              <a:spcBef>
                <a:spcPts val="0"/>
              </a:spcBef>
              <a:spcAft>
                <a:spcPts val="0"/>
              </a:spcAft>
              <a:buSzPts val="2000"/>
              <a:buFont typeface="Calibri"/>
              <a:buNone/>
              <a:defRPr sz="2844">
                <a:latin typeface="Calibri"/>
                <a:ea typeface="Calibri"/>
                <a:cs typeface="Calibri"/>
                <a:sym typeface="Calibri"/>
              </a:defRPr>
            </a:lvl9pPr>
          </a:lstStyle>
          <a:p>
            <a:endParaRPr/>
          </a:p>
        </p:txBody>
      </p:sp>
      <p:sp>
        <p:nvSpPr>
          <p:cNvPr id="222" name="Google Shape;222;p32"/>
          <p:cNvSpPr txBox="1"/>
          <p:nvPr/>
        </p:nvSpPr>
        <p:spPr>
          <a:xfrm>
            <a:off x="3204515" y="3909476"/>
            <a:ext cx="1950819" cy="26270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707" b="1">
                <a:solidFill>
                  <a:schemeClr val="lt1"/>
                </a:solidFill>
                <a:latin typeface="Calibri"/>
                <a:ea typeface="Calibri"/>
                <a:cs typeface="Calibri"/>
                <a:sym typeface="Calibri"/>
              </a:rPr>
              <a:t>PRESENTED BY</a:t>
            </a:r>
            <a:endParaRPr sz="1707" b="1">
              <a:solidFill>
                <a:schemeClr val="lt1"/>
              </a:solidFill>
              <a:latin typeface="Calibri"/>
              <a:ea typeface="Calibri"/>
              <a:cs typeface="Calibri"/>
              <a:sym typeface="Calibri"/>
            </a:endParaRPr>
          </a:p>
        </p:txBody>
      </p:sp>
      <p:sp>
        <p:nvSpPr>
          <p:cNvPr id="223" name="Google Shape;223;p32"/>
          <p:cNvSpPr txBox="1">
            <a:spLocks noGrp="1"/>
          </p:cNvSpPr>
          <p:nvPr>
            <p:ph type="body" idx="2"/>
          </p:nvPr>
        </p:nvSpPr>
        <p:spPr>
          <a:xfrm>
            <a:off x="3204515" y="4283342"/>
            <a:ext cx="5877215" cy="741973"/>
          </a:xfrm>
          <a:prstGeom prst="rect">
            <a:avLst/>
          </a:prstGeom>
        </p:spPr>
        <p:txBody>
          <a:bodyPr spcFirstLastPara="1" wrap="square" lIns="0" tIns="0" rIns="0" bIns="0" anchor="t" anchorCtr="0">
            <a:noAutofit/>
          </a:bodyPr>
          <a:lstStyle>
            <a:lvl1pPr marL="650230" lvl="0" indent="-433487" rtl="0">
              <a:spcBef>
                <a:spcPts val="0"/>
              </a:spcBef>
              <a:spcAft>
                <a:spcPts val="0"/>
              </a:spcAft>
              <a:buClr>
                <a:schemeClr val="lt1"/>
              </a:buClr>
              <a:buSzPts val="1200"/>
              <a:buChar char="●"/>
              <a:defRPr sz="1707" b="0">
                <a:solidFill>
                  <a:schemeClr val="lt1"/>
                </a:solidFill>
              </a:defRPr>
            </a:lvl1pPr>
            <a:lvl2pPr marL="1300460" lvl="1" indent="-433487" rtl="0">
              <a:spcBef>
                <a:spcPts val="569"/>
              </a:spcBef>
              <a:spcAft>
                <a:spcPts val="0"/>
              </a:spcAft>
              <a:buClr>
                <a:schemeClr val="lt1"/>
              </a:buClr>
              <a:buSzPts val="1200"/>
              <a:buFont typeface="Calibri"/>
              <a:buChar char="○"/>
              <a:defRPr sz="1707">
                <a:solidFill>
                  <a:schemeClr val="lt1"/>
                </a:solidFill>
                <a:latin typeface="Calibri"/>
                <a:ea typeface="Calibri"/>
                <a:cs typeface="Calibri"/>
                <a:sym typeface="Calibri"/>
              </a:defRPr>
            </a:lvl2pPr>
            <a:lvl3pPr marL="1950690" lvl="2"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3pPr>
            <a:lvl4pPr marL="2600919" lvl="3"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4pPr>
            <a:lvl5pPr marL="3251149" lvl="4"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5pPr>
            <a:lvl6pPr marL="3901379" lvl="5"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6pPr>
            <a:lvl7pPr marL="4551609" lvl="6"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7pPr>
            <a:lvl8pPr marL="5201839" lvl="7" indent="-433487" rtl="0">
              <a:spcBef>
                <a:spcPts val="1138"/>
              </a:spcBef>
              <a:spcAft>
                <a:spcPts val="0"/>
              </a:spcAft>
              <a:buClr>
                <a:schemeClr val="lt1"/>
              </a:buClr>
              <a:buSzPts val="1200"/>
              <a:buFont typeface="Calibri"/>
              <a:buChar char="○"/>
              <a:defRPr sz="1707">
                <a:solidFill>
                  <a:schemeClr val="lt1"/>
                </a:solidFill>
                <a:latin typeface="Calibri"/>
                <a:ea typeface="Calibri"/>
                <a:cs typeface="Calibri"/>
                <a:sym typeface="Calibri"/>
              </a:defRPr>
            </a:lvl8pPr>
            <a:lvl9pPr marL="5852069" lvl="8" indent="-433487" rtl="0">
              <a:spcBef>
                <a:spcPts val="1138"/>
              </a:spcBef>
              <a:spcAft>
                <a:spcPts val="1138"/>
              </a:spcAft>
              <a:buClr>
                <a:schemeClr val="lt1"/>
              </a:buClr>
              <a:buSzPts val="1200"/>
              <a:buFont typeface="Calibri"/>
              <a:buChar char="■"/>
              <a:defRPr sz="1707">
                <a:solidFill>
                  <a:schemeClr val="lt1"/>
                </a:solidFill>
                <a:latin typeface="Calibri"/>
                <a:ea typeface="Calibri"/>
                <a:cs typeface="Calibri"/>
                <a:sym typeface="Calibri"/>
              </a:defRPr>
            </a:lvl9pPr>
          </a:lstStyle>
          <a:p>
            <a:endParaRPr/>
          </a:p>
        </p:txBody>
      </p:sp>
      <p:cxnSp>
        <p:nvCxnSpPr>
          <p:cNvPr id="224" name="Google Shape;224;p32"/>
          <p:cNvCxnSpPr/>
          <p:nvPr/>
        </p:nvCxnSpPr>
        <p:spPr>
          <a:xfrm>
            <a:off x="2808695" y="3957227"/>
            <a:ext cx="0" cy="701867"/>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64458495"/>
      </p:ext>
    </p:extLst>
  </p:cSld>
  <p:clrMapOvr>
    <a:masterClrMapping/>
  </p:clrMapOvr>
  <p:extLst>
    <p:ext uri="{DCECCB84-F9BA-43D5-87BE-67443E8EF086}">
      <p15:sldGuideLst xmlns:p15="http://schemas.microsoft.com/office/powerpoint/2012/main">
        <p15:guide id="1" orient="horz" pos="3118">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225"/>
        <p:cNvGrpSpPr/>
        <p:nvPr/>
      </p:nvGrpSpPr>
      <p:grpSpPr>
        <a:xfrm>
          <a:off x="0" y="0"/>
          <a:ext cx="0" cy="0"/>
          <a:chOff x="0" y="0"/>
          <a:chExt cx="0" cy="0"/>
        </a:xfrm>
      </p:grpSpPr>
    </p:spTree>
    <p:extLst>
      <p:ext uri="{BB962C8B-B14F-4D97-AF65-F5344CB8AC3E}">
        <p14:creationId xmlns:p14="http://schemas.microsoft.com/office/powerpoint/2010/main" val="53265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solidFill>
          <a:schemeClr val="bg1"/>
        </a:solidFill>
        <a:effectLst/>
      </p:bgPr>
    </p:bg>
    <p:spTree>
      <p:nvGrpSpPr>
        <p:cNvPr id="1" name=""/>
        <p:cNvGrpSpPr/>
        <p:nvPr/>
      </p:nvGrpSpPr>
      <p:grpSpPr>
        <a:xfrm>
          <a:off x="0" y="0"/>
          <a:ext cx="0" cy="0"/>
          <a:chOff x="0" y="0"/>
          <a:chExt cx="0" cy="0"/>
        </a:xfrm>
      </p:grpSpPr>
      <p:sp>
        <p:nvSpPr>
          <p:cNvPr id="8" name="Rettangolo 7"/>
          <p:cNvSpPr/>
          <p:nvPr/>
        </p:nvSpPr>
        <p:spPr>
          <a:xfrm>
            <a:off x="1" y="0"/>
            <a:ext cx="5529485" cy="73152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sz="1493" noProof="0"/>
          </a:p>
        </p:txBody>
      </p:sp>
      <p:sp>
        <p:nvSpPr>
          <p:cNvPr id="2" name="Titolo 1"/>
          <p:cNvSpPr>
            <a:spLocks noGrp="1"/>
          </p:cNvSpPr>
          <p:nvPr>
            <p:ph type="title"/>
          </p:nvPr>
        </p:nvSpPr>
        <p:spPr>
          <a:xfrm>
            <a:off x="730374" y="731520"/>
            <a:ext cx="4148384" cy="4307840"/>
          </a:xfrm>
        </p:spPr>
        <p:txBody>
          <a:bodyPr rtlCol="0" anchor="b">
            <a:noAutofit/>
          </a:bodyPr>
          <a:lstStyle>
            <a:lvl1pPr algn="l">
              <a:defRPr sz="4267" b="0"/>
            </a:lvl1pPr>
          </a:lstStyle>
          <a:p>
            <a:pPr rtl="0"/>
            <a:r>
              <a:rPr lang="en-US" noProof="0"/>
              <a:t>Click to edit Master title style</a:t>
            </a:r>
            <a:endParaRPr lang="it-IT" noProof="0"/>
          </a:p>
        </p:txBody>
      </p:sp>
      <p:sp>
        <p:nvSpPr>
          <p:cNvPr id="3" name="Segnaposto contenuto 2"/>
          <p:cNvSpPr>
            <a:spLocks noGrp="1"/>
          </p:cNvSpPr>
          <p:nvPr>
            <p:ph idx="1" hasCustomPrompt="1"/>
          </p:nvPr>
        </p:nvSpPr>
        <p:spPr>
          <a:xfrm>
            <a:off x="6261554" y="731520"/>
            <a:ext cx="6019224" cy="5852160"/>
          </a:xfrm>
        </p:spPr>
        <p:txBody>
          <a:bodyPr rtlCol="0">
            <a:normAutofit/>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hasCustomPrompt="1"/>
          </p:nvPr>
        </p:nvSpPr>
        <p:spPr>
          <a:xfrm>
            <a:off x="730374" y="5201920"/>
            <a:ext cx="4148384" cy="1381760"/>
          </a:xfrm>
        </p:spPr>
        <p:txBody>
          <a:bodyPr rtlCol="0">
            <a:normAutofit/>
          </a:bodyPr>
          <a:lstStyle>
            <a:lvl1pPr marL="0" indent="0">
              <a:spcBef>
                <a:spcPts val="0"/>
              </a:spcBef>
              <a:buNone/>
              <a:defRPr sz="1920"/>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84B2F289-BF6C-4A31-A3AC-4841462464B0}"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82254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ABOUT ARDC 2">
  <p:cSld name="ABOUT ARDC 2">
    <p:spTree>
      <p:nvGrpSpPr>
        <p:cNvPr id="1" name="Shape 226"/>
        <p:cNvGrpSpPr/>
        <p:nvPr/>
      </p:nvGrpSpPr>
      <p:grpSpPr>
        <a:xfrm>
          <a:off x="0" y="0"/>
          <a:ext cx="0" cy="0"/>
          <a:chOff x="0" y="0"/>
          <a:chExt cx="0" cy="0"/>
        </a:xfrm>
      </p:grpSpPr>
      <p:sp>
        <p:nvSpPr>
          <p:cNvPr id="227" name="Google Shape;227;p34"/>
          <p:cNvSpPr/>
          <p:nvPr/>
        </p:nvSpPr>
        <p:spPr>
          <a:xfrm>
            <a:off x="9541510" y="5387058"/>
            <a:ext cx="3469640" cy="1928107"/>
          </a:xfrm>
          <a:prstGeom prst="rect">
            <a:avLst/>
          </a:prstGeom>
          <a:solidFill>
            <a:srgbClr val="FFFFFF"/>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Tree>
    <p:extLst>
      <p:ext uri="{BB962C8B-B14F-4D97-AF65-F5344CB8AC3E}">
        <p14:creationId xmlns:p14="http://schemas.microsoft.com/office/powerpoint/2010/main" val="1671639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228"/>
        <p:cNvGrpSpPr/>
        <p:nvPr/>
      </p:nvGrpSpPr>
      <p:grpSpPr>
        <a:xfrm>
          <a:off x="0" y="0"/>
          <a:ext cx="0" cy="0"/>
          <a:chOff x="0" y="0"/>
          <a:chExt cx="0" cy="0"/>
        </a:xfrm>
      </p:grpSpPr>
      <p:pic>
        <p:nvPicPr>
          <p:cNvPr id="229" name="Google Shape;229;p35"/>
          <p:cNvPicPr preferRelativeResize="0"/>
          <p:nvPr/>
        </p:nvPicPr>
        <p:blipFill rotWithShape="1">
          <a:blip r:embed="rId2">
            <a:alphaModFix/>
          </a:blip>
          <a:srcRect l="6200" t="32096" r="27270" b="10538"/>
          <a:stretch/>
        </p:blipFill>
        <p:spPr>
          <a:xfrm>
            <a:off x="-26680" y="756907"/>
            <a:ext cx="13037833" cy="5606579"/>
          </a:xfrm>
          <a:prstGeom prst="rect">
            <a:avLst/>
          </a:prstGeom>
          <a:noFill/>
          <a:ln>
            <a:noFill/>
          </a:ln>
        </p:spPr>
      </p:pic>
      <p:sp>
        <p:nvSpPr>
          <p:cNvPr id="230" name="Google Shape;230;p35"/>
          <p:cNvSpPr/>
          <p:nvPr/>
        </p:nvSpPr>
        <p:spPr>
          <a:xfrm>
            <a:off x="4309837" y="-534"/>
            <a:ext cx="6758285" cy="686378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pic>
        <p:nvPicPr>
          <p:cNvPr id="231" name="Google Shape;231;p35"/>
          <p:cNvPicPr preferRelativeResize="0"/>
          <p:nvPr/>
        </p:nvPicPr>
        <p:blipFill rotWithShape="1">
          <a:blip r:embed="rId3" cstate="email">
            <a:alphaModFix/>
            <a:extLst>
              <a:ext uri="{28A0092B-C50C-407E-A947-70E740481C1C}">
                <a14:useLocalDpi xmlns:a14="http://schemas.microsoft.com/office/drawing/2010/main"/>
              </a:ext>
            </a:extLst>
          </a:blip>
          <a:srcRect l="11840" t="25488" r="12453" b="25906"/>
          <a:stretch/>
        </p:blipFill>
        <p:spPr>
          <a:xfrm>
            <a:off x="5103647" y="1165139"/>
            <a:ext cx="2375239" cy="769262"/>
          </a:xfrm>
          <a:prstGeom prst="rect">
            <a:avLst/>
          </a:prstGeom>
          <a:noFill/>
          <a:ln>
            <a:noFill/>
          </a:ln>
        </p:spPr>
      </p:pic>
      <p:sp>
        <p:nvSpPr>
          <p:cNvPr id="232" name="Google Shape;232;p35"/>
          <p:cNvSpPr txBox="1"/>
          <p:nvPr/>
        </p:nvSpPr>
        <p:spPr>
          <a:xfrm>
            <a:off x="5103646" y="2421850"/>
            <a:ext cx="5183970" cy="372821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844" b="1">
                <a:solidFill>
                  <a:srgbClr val="464646"/>
                </a:solidFill>
                <a:latin typeface="Calibri"/>
                <a:ea typeface="Calibri"/>
                <a:cs typeface="Calibri"/>
                <a:sym typeface="Calibri"/>
              </a:rPr>
              <a:t>Purpose</a:t>
            </a:r>
            <a:endParaRPr sz="2844"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560">
                <a:solidFill>
                  <a:srgbClr val="464646"/>
                </a:solidFill>
                <a:latin typeface="Calibri"/>
                <a:ea typeface="Calibri"/>
                <a:cs typeface="Calibri"/>
                <a:sym typeface="Calibri"/>
              </a:rPr>
              <a:t>To provide Australian researchers with competitive advantage through data.</a:t>
            </a:r>
            <a:endParaRPr sz="256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564">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844" b="1">
                <a:solidFill>
                  <a:srgbClr val="464646"/>
                </a:solidFill>
                <a:latin typeface="Calibri"/>
                <a:ea typeface="Calibri"/>
                <a:cs typeface="Calibri"/>
                <a:sym typeface="Calibri"/>
              </a:rPr>
              <a:t>Mission</a:t>
            </a:r>
            <a:endParaRPr sz="2844"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56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560">
              <a:solidFill>
                <a:srgbClr val="464646"/>
              </a:solidFill>
              <a:latin typeface="Calibri"/>
              <a:ea typeface="Calibri"/>
              <a:cs typeface="Calibri"/>
              <a:sym typeface="Calibri"/>
            </a:endParaRPr>
          </a:p>
        </p:txBody>
      </p:sp>
      <p:sp>
        <p:nvSpPr>
          <p:cNvPr id="233" name="Google Shape;233;p35"/>
          <p:cNvSpPr/>
          <p:nvPr/>
        </p:nvSpPr>
        <p:spPr>
          <a:xfrm>
            <a:off x="10054080" y="6472071"/>
            <a:ext cx="1531628" cy="843093"/>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Tree>
    <p:extLst>
      <p:ext uri="{BB962C8B-B14F-4D97-AF65-F5344CB8AC3E}">
        <p14:creationId xmlns:p14="http://schemas.microsoft.com/office/powerpoint/2010/main" val="481536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234"/>
        <p:cNvGrpSpPr/>
        <p:nvPr/>
      </p:nvGrpSpPr>
      <p:grpSpPr>
        <a:xfrm>
          <a:off x="0" y="0"/>
          <a:ext cx="0" cy="0"/>
          <a:chOff x="0" y="0"/>
          <a:chExt cx="0" cy="0"/>
        </a:xfrm>
      </p:grpSpPr>
      <p:pic>
        <p:nvPicPr>
          <p:cNvPr id="235" name="Google Shape;235;p36"/>
          <p:cNvPicPr preferRelativeResize="0"/>
          <p:nvPr/>
        </p:nvPicPr>
        <p:blipFill rotWithShape="1">
          <a:blip r:embed="rId2" cstate="email">
            <a:alphaModFix/>
            <a:extLst>
              <a:ext uri="{28A0092B-C50C-407E-A947-70E740481C1C}">
                <a14:useLocalDpi xmlns:a14="http://schemas.microsoft.com/office/drawing/2010/main"/>
              </a:ext>
            </a:extLst>
          </a:blip>
          <a:srcRect l="15208" t="12941" r="438" b="36645"/>
          <a:stretch/>
        </p:blipFill>
        <p:spPr>
          <a:xfrm>
            <a:off x="1" y="756907"/>
            <a:ext cx="13011154" cy="5606579"/>
          </a:xfrm>
          <a:prstGeom prst="rect">
            <a:avLst/>
          </a:prstGeom>
          <a:noFill/>
          <a:ln>
            <a:noFill/>
          </a:ln>
        </p:spPr>
      </p:pic>
      <p:sp>
        <p:nvSpPr>
          <p:cNvPr id="236" name="Google Shape;236;p36"/>
          <p:cNvSpPr/>
          <p:nvPr/>
        </p:nvSpPr>
        <p:spPr>
          <a:xfrm>
            <a:off x="426946" y="684124"/>
            <a:ext cx="4956446" cy="60420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solidFill>
                  <a:schemeClr val="lt1"/>
                </a:solidFill>
              </a:rPr>
              <a:t>w</a:t>
            </a:r>
            <a:endParaRPr sz="1991">
              <a:solidFill>
                <a:schemeClr val="lt1"/>
              </a:solidFill>
            </a:endParaRPr>
          </a:p>
        </p:txBody>
      </p:sp>
      <p:sp>
        <p:nvSpPr>
          <p:cNvPr id="237" name="Google Shape;237;p36"/>
          <p:cNvSpPr txBox="1"/>
          <p:nvPr/>
        </p:nvSpPr>
        <p:spPr>
          <a:xfrm>
            <a:off x="937702" y="3511502"/>
            <a:ext cx="4092451" cy="259994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560">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560">
              <a:latin typeface="Calibri"/>
              <a:ea typeface="Calibri"/>
              <a:cs typeface="Calibri"/>
              <a:sym typeface="Calibri"/>
            </a:endParaRPr>
          </a:p>
        </p:txBody>
      </p:sp>
      <p:sp>
        <p:nvSpPr>
          <p:cNvPr id="238" name="Google Shape;238;p36"/>
          <p:cNvSpPr txBox="1"/>
          <p:nvPr/>
        </p:nvSpPr>
        <p:spPr>
          <a:xfrm>
            <a:off x="858979" y="2257174"/>
            <a:ext cx="3971218" cy="94538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413">
                <a:solidFill>
                  <a:schemeClr val="dk1"/>
                </a:solidFill>
                <a:latin typeface="Calibri"/>
                <a:ea typeface="Calibri"/>
                <a:cs typeface="Calibri"/>
                <a:sym typeface="Calibri"/>
              </a:rPr>
              <a:t>ACKNOWLEDGEMENT OF COUNTRY</a:t>
            </a:r>
            <a:endParaRPr sz="3413">
              <a:latin typeface="Calibri"/>
              <a:ea typeface="Calibri"/>
              <a:cs typeface="Calibri"/>
              <a:sym typeface="Calibri"/>
            </a:endParaRPr>
          </a:p>
        </p:txBody>
      </p:sp>
      <p:sp>
        <p:nvSpPr>
          <p:cNvPr id="239" name="Google Shape;239;p36"/>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3913021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240"/>
        <p:cNvGrpSpPr/>
        <p:nvPr/>
      </p:nvGrpSpPr>
      <p:grpSpPr>
        <a:xfrm>
          <a:off x="0" y="0"/>
          <a:ext cx="0" cy="0"/>
          <a:chOff x="0" y="0"/>
          <a:chExt cx="0" cy="0"/>
        </a:xfrm>
      </p:grpSpPr>
      <p:sp>
        <p:nvSpPr>
          <p:cNvPr id="241" name="Google Shape;241;p37"/>
          <p:cNvSpPr/>
          <p:nvPr/>
        </p:nvSpPr>
        <p:spPr>
          <a:xfrm>
            <a:off x="-56383" y="-50738"/>
            <a:ext cx="13118296" cy="6414507"/>
          </a:xfrm>
          <a:prstGeom prst="rect">
            <a:avLst/>
          </a:prstGeom>
          <a:solidFill>
            <a:schemeClr val="lt2"/>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42" name="Google Shape;242;p37"/>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43" name="Google Shape;243;p37"/>
          <p:cNvSpPr/>
          <p:nvPr/>
        </p:nvSpPr>
        <p:spPr>
          <a:xfrm>
            <a:off x="748099" y="1358009"/>
            <a:ext cx="7970183" cy="2219520"/>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solidFill>
                <a:schemeClr val="lt1"/>
              </a:solidFill>
            </a:endParaRPr>
          </a:p>
        </p:txBody>
      </p:sp>
      <p:sp>
        <p:nvSpPr>
          <p:cNvPr id="244" name="Google Shape;244;p37"/>
          <p:cNvSpPr txBox="1">
            <a:spLocks noGrp="1"/>
          </p:cNvSpPr>
          <p:nvPr>
            <p:ph type="title"/>
          </p:nvPr>
        </p:nvSpPr>
        <p:spPr>
          <a:xfrm>
            <a:off x="1170029" y="1631538"/>
            <a:ext cx="7320053" cy="108458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698" b="1">
                <a:solidFill>
                  <a:srgbClr val="40404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5" name="Google Shape;245;p37"/>
          <p:cNvSpPr txBox="1"/>
          <p:nvPr/>
        </p:nvSpPr>
        <p:spPr>
          <a:xfrm>
            <a:off x="1088780" y="2765475"/>
            <a:ext cx="3268582" cy="3063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991"/>
          </a:p>
        </p:txBody>
      </p:sp>
      <p:grpSp>
        <p:nvGrpSpPr>
          <p:cNvPr id="246" name="Google Shape;246;p37"/>
          <p:cNvGrpSpPr/>
          <p:nvPr/>
        </p:nvGrpSpPr>
        <p:grpSpPr>
          <a:xfrm>
            <a:off x="8651262" y="2506170"/>
            <a:ext cx="134039" cy="654613"/>
            <a:chOff x="6193700" y="1865950"/>
            <a:chExt cx="94200" cy="460275"/>
          </a:xfrm>
        </p:grpSpPr>
        <p:sp>
          <p:nvSpPr>
            <p:cNvPr id="247" name="Google Shape;247;p3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48" name="Google Shape;248;p3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49" name="Google Shape;249;p3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sp>
          <p:nvSpPr>
            <p:cNvPr id="250" name="Google Shape;250;p3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91"/>
                <a:t> </a:t>
              </a:r>
              <a:endParaRPr sz="1991"/>
            </a:p>
          </p:txBody>
        </p:sp>
      </p:grpSp>
      <p:sp>
        <p:nvSpPr>
          <p:cNvPr id="251" name="Google Shape;251;p37"/>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138484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252"/>
        <p:cNvGrpSpPr/>
        <p:nvPr/>
      </p:nvGrpSpPr>
      <p:grpSpPr>
        <a:xfrm>
          <a:off x="0" y="0"/>
          <a:ext cx="0" cy="0"/>
          <a:chOff x="0" y="0"/>
          <a:chExt cx="0" cy="0"/>
        </a:xfrm>
      </p:grpSpPr>
      <p:sp>
        <p:nvSpPr>
          <p:cNvPr id="253" name="Google Shape;253;p38"/>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54" name="Google Shape;254;p38"/>
          <p:cNvSpPr txBox="1"/>
          <p:nvPr/>
        </p:nvSpPr>
        <p:spPr>
          <a:xfrm>
            <a:off x="1088780" y="2765475"/>
            <a:ext cx="3268582" cy="3063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991"/>
          </a:p>
        </p:txBody>
      </p:sp>
      <p:sp>
        <p:nvSpPr>
          <p:cNvPr id="255" name="Google Shape;255;p38"/>
          <p:cNvSpPr>
            <a:spLocks noGrp="1"/>
          </p:cNvSpPr>
          <p:nvPr>
            <p:ph type="pic" idx="2"/>
          </p:nvPr>
        </p:nvSpPr>
        <p:spPr>
          <a:xfrm>
            <a:off x="-55601" y="-60622"/>
            <a:ext cx="13132383" cy="6424320"/>
          </a:xfrm>
          <a:prstGeom prst="rect">
            <a:avLst/>
          </a:prstGeom>
          <a:noFill/>
          <a:ln>
            <a:noFill/>
          </a:ln>
        </p:spPr>
      </p:sp>
      <p:sp>
        <p:nvSpPr>
          <p:cNvPr id="256" name="Google Shape;256;p38"/>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57" name="Google Shape;257;p38"/>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26295359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258"/>
        <p:cNvGrpSpPr/>
        <p:nvPr/>
      </p:nvGrpSpPr>
      <p:grpSpPr>
        <a:xfrm>
          <a:off x="0" y="0"/>
          <a:ext cx="0" cy="0"/>
          <a:chOff x="0" y="0"/>
          <a:chExt cx="0" cy="0"/>
        </a:xfrm>
      </p:grpSpPr>
      <p:sp>
        <p:nvSpPr>
          <p:cNvPr id="259" name="Google Shape;259;p39"/>
          <p:cNvSpPr/>
          <p:nvPr/>
        </p:nvSpPr>
        <p:spPr>
          <a:xfrm>
            <a:off x="-73316" y="-90845"/>
            <a:ext cx="13129394" cy="6454187"/>
          </a:xfrm>
          <a:prstGeom prst="rect">
            <a:avLst/>
          </a:prstGeom>
          <a:solidFill>
            <a:schemeClr val="lt2"/>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60" name="Google Shape;260;p39"/>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61" name="Google Shape;261;p39"/>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
        <p:nvSpPr>
          <p:cNvPr id="262" name="Google Shape;262;p39"/>
          <p:cNvSpPr txBox="1">
            <a:spLocks noGrp="1"/>
          </p:cNvSpPr>
          <p:nvPr>
            <p:ph type="body" idx="2"/>
          </p:nvPr>
        </p:nvSpPr>
        <p:spPr>
          <a:xfrm>
            <a:off x="933967" y="2506169"/>
            <a:ext cx="7792176" cy="2807467"/>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63" name="Google Shape;263;p39"/>
          <p:cNvSpPr txBox="1">
            <a:spLocks noGrp="1"/>
          </p:cNvSpPr>
          <p:nvPr>
            <p:ph type="title"/>
          </p:nvPr>
        </p:nvSpPr>
        <p:spPr>
          <a:xfrm>
            <a:off x="933967" y="1358044"/>
            <a:ext cx="7320053" cy="108458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9197240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264"/>
        <p:cNvGrpSpPr/>
        <p:nvPr/>
      </p:nvGrpSpPr>
      <p:grpSpPr>
        <a:xfrm>
          <a:off x="0" y="0"/>
          <a:ext cx="0" cy="0"/>
          <a:chOff x="0" y="0"/>
          <a:chExt cx="0" cy="0"/>
        </a:xfrm>
      </p:grpSpPr>
      <p:sp>
        <p:nvSpPr>
          <p:cNvPr id="265" name="Google Shape;265;p40"/>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66" name="Google Shape;266;p40"/>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
        <p:nvSpPr>
          <p:cNvPr id="267" name="Google Shape;267;p40"/>
          <p:cNvSpPr txBox="1">
            <a:spLocks noGrp="1"/>
          </p:cNvSpPr>
          <p:nvPr>
            <p:ph type="body" idx="2"/>
          </p:nvPr>
        </p:nvSpPr>
        <p:spPr>
          <a:xfrm>
            <a:off x="933967" y="2506169"/>
            <a:ext cx="7792176" cy="2807467"/>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68" name="Google Shape;268;p40"/>
          <p:cNvSpPr txBox="1">
            <a:spLocks noGrp="1"/>
          </p:cNvSpPr>
          <p:nvPr>
            <p:ph type="title"/>
          </p:nvPr>
        </p:nvSpPr>
        <p:spPr>
          <a:xfrm>
            <a:off x="933967" y="1358044"/>
            <a:ext cx="7320053" cy="108458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6646795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269"/>
        <p:cNvGrpSpPr/>
        <p:nvPr/>
      </p:nvGrpSpPr>
      <p:grpSpPr>
        <a:xfrm>
          <a:off x="0" y="0"/>
          <a:ext cx="0" cy="0"/>
          <a:chOff x="0" y="0"/>
          <a:chExt cx="0" cy="0"/>
        </a:xfrm>
      </p:grpSpPr>
      <p:pic>
        <p:nvPicPr>
          <p:cNvPr id="270" name="Google Shape;270;p4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9122" y="-57699"/>
            <a:ext cx="13129394" cy="6407708"/>
          </a:xfrm>
          <a:prstGeom prst="rect">
            <a:avLst/>
          </a:prstGeom>
          <a:noFill/>
          <a:ln>
            <a:noFill/>
          </a:ln>
        </p:spPr>
      </p:pic>
      <p:sp>
        <p:nvSpPr>
          <p:cNvPr id="271" name="Google Shape;271;p41"/>
          <p:cNvSpPr/>
          <p:nvPr/>
        </p:nvSpPr>
        <p:spPr>
          <a:xfrm>
            <a:off x="858588" y="6748693"/>
            <a:ext cx="1637066" cy="262827"/>
          </a:xfrm>
          <a:prstGeom prst="rect">
            <a:avLst/>
          </a:prstGeom>
          <a:solidFill>
            <a:schemeClr val="lt1"/>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272" name="Google Shape;272;p41"/>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
        <p:nvSpPr>
          <p:cNvPr id="273" name="Google Shape;273;p41"/>
          <p:cNvSpPr txBox="1">
            <a:spLocks noGrp="1"/>
          </p:cNvSpPr>
          <p:nvPr>
            <p:ph type="body" idx="2"/>
          </p:nvPr>
        </p:nvSpPr>
        <p:spPr>
          <a:xfrm>
            <a:off x="933967" y="2506169"/>
            <a:ext cx="7792176" cy="2807467"/>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300460" lvl="1"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950690" lvl="2"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600919" lvl="3"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251149" lvl="4"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901379" lvl="5"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551609" lvl="6"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5201839" lvl="7" indent="-487672" rtl="0">
              <a:lnSpc>
                <a:spcPct val="95000"/>
              </a:lnSpc>
              <a:spcBef>
                <a:spcPts val="1138"/>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852069" lvl="8" indent="-487672" rtl="0">
              <a:lnSpc>
                <a:spcPct val="95000"/>
              </a:lnSpc>
              <a:spcBef>
                <a:spcPts val="1138"/>
              </a:spcBef>
              <a:spcAft>
                <a:spcPts val="1138"/>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274" name="Google Shape;274;p41"/>
          <p:cNvSpPr txBox="1">
            <a:spLocks noGrp="1"/>
          </p:cNvSpPr>
          <p:nvPr>
            <p:ph type="title"/>
          </p:nvPr>
        </p:nvSpPr>
        <p:spPr>
          <a:xfrm>
            <a:off x="933967" y="1358044"/>
            <a:ext cx="7320053" cy="1084587"/>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413"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2247314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937702" y="2999325"/>
            <a:ext cx="6386904"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277" name="Google Shape;277;p42"/>
          <p:cNvSpPr txBox="1">
            <a:spLocks noGrp="1"/>
          </p:cNvSpPr>
          <p:nvPr>
            <p:ph type="body" idx="1"/>
          </p:nvPr>
        </p:nvSpPr>
        <p:spPr>
          <a:xfrm>
            <a:off x="937702" y="3724551"/>
            <a:ext cx="6222984" cy="2255360"/>
          </a:xfrm>
          <a:prstGeom prst="rect">
            <a:avLst/>
          </a:prstGeom>
        </p:spPr>
        <p:txBody>
          <a:bodyPr spcFirstLastPara="1" wrap="square" lIns="0" tIns="0" rIns="0" bIns="0" anchor="t" anchorCtr="0">
            <a:noAutofit/>
          </a:bodyPr>
          <a:lstStyle>
            <a:lvl1pPr marL="650230" lvl="0" indent="-496703" rtl="0">
              <a:lnSpc>
                <a:spcPct val="95000"/>
              </a:lnSpc>
              <a:spcBef>
                <a:spcPts val="0"/>
              </a:spcBef>
              <a:spcAft>
                <a:spcPts val="0"/>
              </a:spcAft>
              <a:buClr>
                <a:srgbClr val="404041"/>
              </a:buClr>
              <a:buSzPts val="1900"/>
              <a:buFont typeface="Calibri"/>
              <a:buChar char="●"/>
              <a:defRPr sz="2702" b="1">
                <a:solidFill>
                  <a:srgbClr val="404041"/>
                </a:solidFill>
                <a:latin typeface="Calibri"/>
                <a:ea typeface="Calibri"/>
                <a:cs typeface="Calibri"/>
                <a:sym typeface="Calibri"/>
              </a:defRPr>
            </a:lvl1pPr>
            <a:lvl2pPr marL="1300460" lvl="1"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2pPr>
            <a:lvl3pPr marL="1950690" lvl="2"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3pPr>
            <a:lvl4pPr marL="2600919" lvl="3"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4pPr>
            <a:lvl5pPr marL="3251149" lvl="4"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5pPr>
            <a:lvl6pPr marL="3901379" lvl="5"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6pPr>
            <a:lvl7pPr marL="4551609" lvl="6"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7pPr>
            <a:lvl8pPr marL="5201839" lvl="7"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8pPr>
            <a:lvl9pPr marL="5852069" lvl="8" indent="-496703" rtl="0">
              <a:lnSpc>
                <a:spcPct val="95000"/>
              </a:lnSpc>
              <a:spcBef>
                <a:spcPts val="1138"/>
              </a:spcBef>
              <a:spcAft>
                <a:spcPts val="1138"/>
              </a:spcAft>
              <a:buClr>
                <a:srgbClr val="404041"/>
              </a:buClr>
              <a:buSzPts val="1900"/>
              <a:buFont typeface="Calibri"/>
              <a:buChar char="■"/>
              <a:defRPr sz="2702">
                <a:solidFill>
                  <a:srgbClr val="404041"/>
                </a:solidFill>
                <a:latin typeface="Calibri"/>
                <a:ea typeface="Calibri"/>
                <a:cs typeface="Calibri"/>
                <a:sym typeface="Calibri"/>
              </a:defRPr>
            </a:lvl9pPr>
          </a:lstStyle>
          <a:p>
            <a:endParaRPr/>
          </a:p>
        </p:txBody>
      </p:sp>
      <p:sp>
        <p:nvSpPr>
          <p:cNvPr id="278" name="Google Shape;278;p42"/>
          <p:cNvSpPr>
            <a:spLocks noGrp="1"/>
          </p:cNvSpPr>
          <p:nvPr>
            <p:ph type="pic" idx="2"/>
          </p:nvPr>
        </p:nvSpPr>
        <p:spPr>
          <a:xfrm>
            <a:off x="-78687" y="-34062"/>
            <a:ext cx="13155007" cy="2539947"/>
          </a:xfrm>
          <a:prstGeom prst="rect">
            <a:avLst/>
          </a:prstGeom>
          <a:noFill/>
          <a:ln>
            <a:noFill/>
          </a:ln>
        </p:spPr>
      </p:sp>
      <p:sp>
        <p:nvSpPr>
          <p:cNvPr id="279" name="Google Shape;279;p42"/>
          <p:cNvSpPr txBox="1">
            <a:spLocks noGrp="1"/>
          </p:cNvSpPr>
          <p:nvPr>
            <p:ph type="subTitle" idx="3"/>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5436202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5884116" y="1258596"/>
            <a:ext cx="6391173"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282" name="Google Shape;282;p43"/>
          <p:cNvSpPr txBox="1">
            <a:spLocks noGrp="1"/>
          </p:cNvSpPr>
          <p:nvPr>
            <p:ph type="body" idx="1"/>
          </p:nvPr>
        </p:nvSpPr>
        <p:spPr>
          <a:xfrm>
            <a:off x="5883831" y="2230116"/>
            <a:ext cx="5447779" cy="3477333"/>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83" name="Google Shape;283;p43"/>
          <p:cNvSpPr>
            <a:spLocks noGrp="1"/>
          </p:cNvSpPr>
          <p:nvPr>
            <p:ph type="pic" idx="2"/>
          </p:nvPr>
        </p:nvSpPr>
        <p:spPr>
          <a:xfrm>
            <a:off x="426946" y="-106098"/>
            <a:ext cx="4676843" cy="7502933"/>
          </a:xfrm>
          <a:prstGeom prst="rect">
            <a:avLst/>
          </a:prstGeom>
          <a:noFill/>
          <a:ln>
            <a:noFill/>
          </a:ln>
        </p:spPr>
      </p:sp>
    </p:spTree>
    <p:extLst>
      <p:ext uri="{BB962C8B-B14F-4D97-AF65-F5344CB8AC3E}">
        <p14:creationId xmlns:p14="http://schemas.microsoft.com/office/powerpoint/2010/main" val="3577468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bg1"/>
        </a:solidFill>
        <a:effectLst/>
      </p:bgPr>
    </p:bg>
    <p:spTree>
      <p:nvGrpSpPr>
        <p:cNvPr id="1" name=""/>
        <p:cNvGrpSpPr/>
        <p:nvPr/>
      </p:nvGrpSpPr>
      <p:grpSpPr>
        <a:xfrm>
          <a:off x="0" y="0"/>
          <a:ext cx="0" cy="0"/>
          <a:chOff x="0" y="0"/>
          <a:chExt cx="0" cy="0"/>
        </a:xfrm>
      </p:grpSpPr>
      <p:sp>
        <p:nvSpPr>
          <p:cNvPr id="8" name="Rettangolo 7"/>
          <p:cNvSpPr/>
          <p:nvPr/>
        </p:nvSpPr>
        <p:spPr>
          <a:xfrm>
            <a:off x="1" y="0"/>
            <a:ext cx="5529485" cy="73152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sz="1493" noProof="0"/>
          </a:p>
        </p:txBody>
      </p:sp>
      <p:sp>
        <p:nvSpPr>
          <p:cNvPr id="2" name="Titolo 1"/>
          <p:cNvSpPr>
            <a:spLocks noGrp="1"/>
          </p:cNvSpPr>
          <p:nvPr>
            <p:ph type="title"/>
          </p:nvPr>
        </p:nvSpPr>
        <p:spPr>
          <a:xfrm>
            <a:off x="730374" y="731520"/>
            <a:ext cx="4148384" cy="4307840"/>
          </a:xfrm>
        </p:spPr>
        <p:txBody>
          <a:bodyPr rtlCol="0" anchor="b">
            <a:noAutofit/>
          </a:bodyPr>
          <a:lstStyle>
            <a:lvl1pPr algn="l">
              <a:defRPr sz="4267" b="0"/>
            </a:lvl1pPr>
          </a:lstStyle>
          <a:p>
            <a:pPr rtl="0"/>
            <a:r>
              <a:rPr lang="en-US" noProof="0"/>
              <a:t>Click to edit Master title style</a:t>
            </a:r>
            <a:endParaRPr lang="it-IT" noProof="0"/>
          </a:p>
        </p:txBody>
      </p:sp>
      <p:sp>
        <p:nvSpPr>
          <p:cNvPr id="3" name="Segnaposto immagine 2" descr="Segnaposto vuoto per aggiungere un'immagine. Fare clic sul segnaposto e selezionare l'immagine che si vuole aggiungere"/>
          <p:cNvSpPr>
            <a:spLocks noGrp="1"/>
          </p:cNvSpPr>
          <p:nvPr>
            <p:ph type="pic" idx="1"/>
          </p:nvPr>
        </p:nvSpPr>
        <p:spPr>
          <a:xfrm>
            <a:off x="6261553" y="731520"/>
            <a:ext cx="6019224" cy="585216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560"/>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pPr rtl="0"/>
            <a:r>
              <a:rPr lang="en-US" noProof="0"/>
              <a:t>Click icon to add picture</a:t>
            </a:r>
            <a:endParaRPr lang="it-IT" noProof="0"/>
          </a:p>
        </p:txBody>
      </p:sp>
      <p:sp>
        <p:nvSpPr>
          <p:cNvPr id="4" name="Segnaposto testo 3"/>
          <p:cNvSpPr>
            <a:spLocks noGrp="1"/>
          </p:cNvSpPr>
          <p:nvPr>
            <p:ph type="body" sz="half" idx="2" hasCustomPrompt="1"/>
          </p:nvPr>
        </p:nvSpPr>
        <p:spPr>
          <a:xfrm>
            <a:off x="730374" y="5201920"/>
            <a:ext cx="4148384" cy="1381760"/>
          </a:xfrm>
        </p:spPr>
        <p:txBody>
          <a:bodyPr rtlCol="0">
            <a:normAutofit/>
          </a:bodyPr>
          <a:lstStyle>
            <a:lvl1pPr marL="0" indent="0">
              <a:spcBef>
                <a:spcPts val="0"/>
              </a:spcBef>
              <a:buNone/>
              <a:defRPr sz="1920"/>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rtl="0"/>
            <a:r>
              <a:rPr lang="it-IT" noProof="0"/>
              <a:t>Fare clic per modificare lo stile del titolo</a:t>
            </a:r>
          </a:p>
        </p:txBody>
      </p:sp>
      <p:sp>
        <p:nvSpPr>
          <p:cNvPr id="6" name="Segnaposto piè di pagina 5"/>
          <p:cNvSpPr>
            <a:spLocks noGrp="1"/>
          </p:cNvSpPr>
          <p:nvPr>
            <p:ph type="ftr" sz="quarter" idx="11"/>
          </p:nvPr>
        </p:nvSpPr>
        <p:spPr/>
        <p:txBody>
          <a:bodyPr rtlCol="0"/>
          <a:lstStyle/>
          <a:p>
            <a:pPr rtl="0"/>
            <a:r>
              <a:rPr lang="it-IT" noProof="0"/>
              <a:t>Aggiungere un piè di pagina</a:t>
            </a:r>
          </a:p>
        </p:txBody>
      </p:sp>
      <p:sp>
        <p:nvSpPr>
          <p:cNvPr id="5" name="Segnaposto data 4"/>
          <p:cNvSpPr>
            <a:spLocks noGrp="1"/>
          </p:cNvSpPr>
          <p:nvPr>
            <p:ph type="dt" sz="half" idx="10"/>
          </p:nvPr>
        </p:nvSpPr>
        <p:spPr/>
        <p:txBody>
          <a:bodyPr rtlCol="0"/>
          <a:lstStyle/>
          <a:p>
            <a:pPr rtl="0"/>
            <a:fld id="{97EDBB89-A59E-4FD1-9467-4D39C85E56F2}" type="datetime1">
              <a:rPr lang="it-IT" noProof="0" smtClean="0"/>
              <a:t>23/08/2024</a:t>
            </a:fld>
            <a:endParaRPr lang="it-IT" noProof="0"/>
          </a:p>
        </p:txBody>
      </p:sp>
      <p:sp>
        <p:nvSpPr>
          <p:cNvPr id="7" name="Segnaposto numero diapositiva 6"/>
          <p:cNvSpPr>
            <a:spLocks noGrp="1"/>
          </p:cNvSpPr>
          <p:nvPr>
            <p:ph type="sldNum" sz="quarter" idx="12"/>
          </p:nvPr>
        </p:nvSpPr>
        <p:spPr/>
        <p:txBody>
          <a:bodyPr rtlCol="0"/>
          <a:lstStyle/>
          <a:p>
            <a:pPr rtl="0"/>
            <a:fld id="{F36C87F6-986D-49E6-AF40-1B3A1EE8064D}" type="slidenum">
              <a:rPr lang="it-IT" noProof="0"/>
              <a:t>‹#›</a:t>
            </a:fld>
            <a:endParaRPr lang="it-IT" noProof="0"/>
          </a:p>
        </p:txBody>
      </p:sp>
    </p:spTree>
    <p:extLst>
      <p:ext uri="{BB962C8B-B14F-4D97-AF65-F5344CB8AC3E}">
        <p14:creationId xmlns:p14="http://schemas.microsoft.com/office/powerpoint/2010/main" val="209234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284"/>
        <p:cNvGrpSpPr/>
        <p:nvPr/>
      </p:nvGrpSpPr>
      <p:grpSpPr>
        <a:xfrm>
          <a:off x="0" y="0"/>
          <a:ext cx="0" cy="0"/>
          <a:chOff x="0" y="0"/>
          <a:chExt cx="0" cy="0"/>
        </a:xfrm>
      </p:grpSpPr>
      <p:sp>
        <p:nvSpPr>
          <p:cNvPr id="285" name="Google Shape;285;p44"/>
          <p:cNvSpPr>
            <a:spLocks noGrp="1"/>
          </p:cNvSpPr>
          <p:nvPr>
            <p:ph type="pic" idx="2"/>
          </p:nvPr>
        </p:nvSpPr>
        <p:spPr>
          <a:xfrm>
            <a:off x="5103646" y="756907"/>
            <a:ext cx="7999211" cy="5606400"/>
          </a:xfrm>
          <a:prstGeom prst="rect">
            <a:avLst/>
          </a:prstGeom>
          <a:noFill/>
          <a:ln>
            <a:noFill/>
          </a:ln>
        </p:spPr>
      </p:sp>
      <p:sp>
        <p:nvSpPr>
          <p:cNvPr id="286" name="Google Shape;286;p44"/>
          <p:cNvSpPr txBox="1">
            <a:spLocks noGrp="1"/>
          </p:cNvSpPr>
          <p:nvPr>
            <p:ph type="title"/>
          </p:nvPr>
        </p:nvSpPr>
        <p:spPr>
          <a:xfrm>
            <a:off x="937986" y="1258596"/>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287" name="Google Shape;287;p44"/>
          <p:cNvSpPr txBox="1">
            <a:spLocks noGrp="1"/>
          </p:cNvSpPr>
          <p:nvPr>
            <p:ph type="body" idx="1"/>
          </p:nvPr>
        </p:nvSpPr>
        <p:spPr>
          <a:xfrm>
            <a:off x="937702" y="2230116"/>
            <a:ext cx="3388961" cy="3477333"/>
          </a:xfrm>
          <a:prstGeom prst="rect">
            <a:avLst/>
          </a:prstGeom>
        </p:spPr>
        <p:txBody>
          <a:bodyPr spcFirstLastPara="1" wrap="square" lIns="0" tIns="0" rIns="0" bIns="0" anchor="t" anchorCtr="0">
            <a:noAutofit/>
          </a:bodyPr>
          <a:lstStyle>
            <a:lvl1pPr marL="650230" lvl="0" indent="-496703" rtl="0">
              <a:lnSpc>
                <a:spcPct val="95000"/>
              </a:lnSpc>
              <a:spcBef>
                <a:spcPts val="0"/>
              </a:spcBef>
              <a:spcAft>
                <a:spcPts val="0"/>
              </a:spcAft>
              <a:buClr>
                <a:srgbClr val="404041"/>
              </a:buClr>
              <a:buSzPts val="1900"/>
              <a:buFont typeface="Calibri"/>
              <a:buChar char="●"/>
              <a:defRPr sz="2702" b="1">
                <a:solidFill>
                  <a:srgbClr val="404041"/>
                </a:solidFill>
                <a:latin typeface="Calibri"/>
                <a:ea typeface="Calibri"/>
                <a:cs typeface="Calibri"/>
                <a:sym typeface="Calibri"/>
              </a:defRPr>
            </a:lvl1pPr>
            <a:lvl2pPr marL="1300460" lvl="1"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2pPr>
            <a:lvl3pPr marL="1950690" lvl="2"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3pPr>
            <a:lvl4pPr marL="2600919" lvl="3"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4pPr>
            <a:lvl5pPr marL="3251149" lvl="4"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5pPr>
            <a:lvl6pPr marL="3901379" lvl="5"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6pPr>
            <a:lvl7pPr marL="4551609" lvl="6"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7pPr>
            <a:lvl8pPr marL="5201839" lvl="7" indent="-496703" rtl="0">
              <a:lnSpc>
                <a:spcPct val="95000"/>
              </a:lnSpc>
              <a:spcBef>
                <a:spcPts val="1138"/>
              </a:spcBef>
              <a:spcAft>
                <a:spcPts val="0"/>
              </a:spcAft>
              <a:buClr>
                <a:srgbClr val="404041"/>
              </a:buClr>
              <a:buSzPts val="1900"/>
              <a:buFont typeface="Calibri"/>
              <a:buChar char="○"/>
              <a:defRPr sz="2702">
                <a:solidFill>
                  <a:srgbClr val="404041"/>
                </a:solidFill>
                <a:latin typeface="Calibri"/>
                <a:ea typeface="Calibri"/>
                <a:cs typeface="Calibri"/>
                <a:sym typeface="Calibri"/>
              </a:defRPr>
            </a:lvl8pPr>
            <a:lvl9pPr marL="5852069" lvl="8" indent="-496703" rtl="0">
              <a:lnSpc>
                <a:spcPct val="95000"/>
              </a:lnSpc>
              <a:spcBef>
                <a:spcPts val="1138"/>
              </a:spcBef>
              <a:spcAft>
                <a:spcPts val="1138"/>
              </a:spcAft>
              <a:buClr>
                <a:srgbClr val="404041"/>
              </a:buClr>
              <a:buSzPts val="1900"/>
              <a:buFont typeface="Calibri"/>
              <a:buChar char="■"/>
              <a:defRPr sz="2702">
                <a:solidFill>
                  <a:srgbClr val="404041"/>
                </a:solidFill>
                <a:latin typeface="Calibri"/>
                <a:ea typeface="Calibri"/>
                <a:cs typeface="Calibri"/>
                <a:sym typeface="Calibri"/>
              </a:defRPr>
            </a:lvl9pPr>
          </a:lstStyle>
          <a:p>
            <a:endParaRPr/>
          </a:p>
        </p:txBody>
      </p:sp>
      <p:sp>
        <p:nvSpPr>
          <p:cNvPr id="288" name="Google Shape;288;p44"/>
          <p:cNvSpPr txBox="1">
            <a:spLocks noGrp="1"/>
          </p:cNvSpPr>
          <p:nvPr>
            <p:ph type="subTitle" idx="3"/>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31310885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937986" y="1258596"/>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291" name="Google Shape;291;p45"/>
          <p:cNvSpPr txBox="1">
            <a:spLocks noGrp="1"/>
          </p:cNvSpPr>
          <p:nvPr>
            <p:ph type="body" idx="1"/>
          </p:nvPr>
        </p:nvSpPr>
        <p:spPr>
          <a:xfrm>
            <a:off x="937702" y="2230116"/>
            <a:ext cx="3388961" cy="3477333"/>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92" name="Google Shape;292;p45"/>
          <p:cNvSpPr txBox="1">
            <a:spLocks noGrp="1"/>
          </p:cNvSpPr>
          <p:nvPr>
            <p:ph type="subTitle" idx="2"/>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3892460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293"/>
        <p:cNvGrpSpPr/>
        <p:nvPr/>
      </p:nvGrpSpPr>
      <p:grpSpPr>
        <a:xfrm>
          <a:off x="0" y="0"/>
          <a:ext cx="0" cy="0"/>
          <a:chOff x="0" y="0"/>
          <a:chExt cx="0" cy="0"/>
        </a:xfrm>
      </p:grpSpPr>
      <p:sp>
        <p:nvSpPr>
          <p:cNvPr id="294" name="Google Shape;294;p46"/>
          <p:cNvSpPr>
            <a:spLocks noGrp="1"/>
          </p:cNvSpPr>
          <p:nvPr>
            <p:ph type="pic" idx="2"/>
          </p:nvPr>
        </p:nvSpPr>
        <p:spPr>
          <a:xfrm>
            <a:off x="7160472" y="0"/>
            <a:ext cx="5461012" cy="6363307"/>
          </a:xfrm>
          <a:prstGeom prst="rect">
            <a:avLst/>
          </a:prstGeom>
          <a:noFill/>
          <a:ln>
            <a:noFill/>
          </a:ln>
        </p:spPr>
      </p:sp>
      <p:sp>
        <p:nvSpPr>
          <p:cNvPr id="295" name="Google Shape;295;p46"/>
          <p:cNvSpPr txBox="1">
            <a:spLocks noGrp="1"/>
          </p:cNvSpPr>
          <p:nvPr>
            <p:ph type="title"/>
          </p:nvPr>
        </p:nvSpPr>
        <p:spPr>
          <a:xfrm>
            <a:off x="937986" y="1258596"/>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296" name="Google Shape;296;p46"/>
          <p:cNvSpPr txBox="1">
            <a:spLocks noGrp="1"/>
          </p:cNvSpPr>
          <p:nvPr>
            <p:ph type="body" idx="1"/>
          </p:nvPr>
        </p:nvSpPr>
        <p:spPr>
          <a:xfrm>
            <a:off x="937702" y="2230116"/>
            <a:ext cx="3388961" cy="3477333"/>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97" name="Google Shape;297;p46"/>
          <p:cNvSpPr txBox="1">
            <a:spLocks noGrp="1"/>
          </p:cNvSpPr>
          <p:nvPr>
            <p:ph type="subTitle" idx="3"/>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1876554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298"/>
        <p:cNvGrpSpPr/>
        <p:nvPr/>
      </p:nvGrpSpPr>
      <p:grpSpPr>
        <a:xfrm>
          <a:off x="0" y="0"/>
          <a:ext cx="0" cy="0"/>
          <a:chOff x="0" y="0"/>
          <a:chExt cx="0" cy="0"/>
        </a:xfrm>
      </p:grpSpPr>
      <p:sp>
        <p:nvSpPr>
          <p:cNvPr id="299" name="Google Shape;299;p47"/>
          <p:cNvSpPr/>
          <p:nvPr/>
        </p:nvSpPr>
        <p:spPr>
          <a:xfrm>
            <a:off x="4830055" y="-101618"/>
            <a:ext cx="7791323" cy="6465280"/>
          </a:xfrm>
          <a:prstGeom prst="rect">
            <a:avLst/>
          </a:prstGeom>
          <a:solidFill>
            <a:srgbClr val="F3F3F3"/>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t>   </a:t>
            </a:r>
            <a:endParaRPr sz="1991"/>
          </a:p>
        </p:txBody>
      </p:sp>
      <p:sp>
        <p:nvSpPr>
          <p:cNvPr id="300" name="Google Shape;300;p47"/>
          <p:cNvSpPr txBox="1">
            <a:spLocks noGrp="1"/>
          </p:cNvSpPr>
          <p:nvPr>
            <p:ph type="title"/>
          </p:nvPr>
        </p:nvSpPr>
        <p:spPr>
          <a:xfrm>
            <a:off x="937986" y="1258596"/>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01" name="Google Shape;301;p47"/>
          <p:cNvSpPr txBox="1">
            <a:spLocks noGrp="1"/>
          </p:cNvSpPr>
          <p:nvPr>
            <p:ph type="body" idx="1"/>
          </p:nvPr>
        </p:nvSpPr>
        <p:spPr>
          <a:xfrm>
            <a:off x="937702" y="3968711"/>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302" name="Google Shape;302;p47"/>
          <p:cNvSpPr txBox="1">
            <a:spLocks noGrp="1"/>
          </p:cNvSpPr>
          <p:nvPr>
            <p:ph type="subTitle" idx="2"/>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37109273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303"/>
        <p:cNvGrpSpPr/>
        <p:nvPr/>
      </p:nvGrpSpPr>
      <p:grpSpPr>
        <a:xfrm>
          <a:off x="0" y="0"/>
          <a:ext cx="0" cy="0"/>
          <a:chOff x="0" y="0"/>
          <a:chExt cx="0" cy="0"/>
        </a:xfrm>
      </p:grpSpPr>
      <p:sp>
        <p:nvSpPr>
          <p:cNvPr id="304" name="Google Shape;304;p48"/>
          <p:cNvSpPr/>
          <p:nvPr/>
        </p:nvSpPr>
        <p:spPr>
          <a:xfrm>
            <a:off x="-121980" y="-113529"/>
            <a:ext cx="13241663" cy="6476800"/>
          </a:xfrm>
          <a:prstGeom prst="rect">
            <a:avLst/>
          </a:prstGeom>
          <a:solidFill>
            <a:schemeClr val="lt2"/>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05" name="Google Shape;305;p48"/>
          <p:cNvSpPr/>
          <p:nvPr/>
        </p:nvSpPr>
        <p:spPr>
          <a:xfrm>
            <a:off x="947591"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06" name="Google Shape;306;p48"/>
          <p:cNvSpPr/>
          <p:nvPr/>
        </p:nvSpPr>
        <p:spPr>
          <a:xfrm>
            <a:off x="947591"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07" name="Google Shape;307;p48"/>
          <p:cNvSpPr/>
          <p:nvPr/>
        </p:nvSpPr>
        <p:spPr>
          <a:xfrm>
            <a:off x="2852400"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08" name="Google Shape;308;p48"/>
          <p:cNvSpPr/>
          <p:nvPr/>
        </p:nvSpPr>
        <p:spPr>
          <a:xfrm>
            <a:off x="2852400"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09" name="Google Shape;309;p48"/>
          <p:cNvSpPr/>
          <p:nvPr/>
        </p:nvSpPr>
        <p:spPr>
          <a:xfrm>
            <a:off x="4757210" y="752284"/>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0" name="Google Shape;310;p48"/>
          <p:cNvSpPr/>
          <p:nvPr/>
        </p:nvSpPr>
        <p:spPr>
          <a:xfrm>
            <a:off x="4757210"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1" name="Google Shape;311;p48"/>
          <p:cNvSpPr/>
          <p:nvPr/>
        </p:nvSpPr>
        <p:spPr>
          <a:xfrm>
            <a:off x="4757210"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2" name="Google Shape;312;p48"/>
          <p:cNvSpPr/>
          <p:nvPr/>
        </p:nvSpPr>
        <p:spPr>
          <a:xfrm>
            <a:off x="6662019" y="752284"/>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3" name="Google Shape;313;p48"/>
          <p:cNvSpPr/>
          <p:nvPr/>
        </p:nvSpPr>
        <p:spPr>
          <a:xfrm>
            <a:off x="6662019"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4" name="Google Shape;314;p48"/>
          <p:cNvSpPr/>
          <p:nvPr/>
        </p:nvSpPr>
        <p:spPr>
          <a:xfrm>
            <a:off x="6662019"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5" name="Google Shape;315;p48"/>
          <p:cNvSpPr/>
          <p:nvPr/>
        </p:nvSpPr>
        <p:spPr>
          <a:xfrm>
            <a:off x="8566828" y="752284"/>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6" name="Google Shape;316;p48"/>
          <p:cNvSpPr/>
          <p:nvPr/>
        </p:nvSpPr>
        <p:spPr>
          <a:xfrm>
            <a:off x="8566828"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7" name="Google Shape;317;p48"/>
          <p:cNvSpPr/>
          <p:nvPr/>
        </p:nvSpPr>
        <p:spPr>
          <a:xfrm>
            <a:off x="8566828"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8" name="Google Shape;318;p48"/>
          <p:cNvSpPr/>
          <p:nvPr/>
        </p:nvSpPr>
        <p:spPr>
          <a:xfrm>
            <a:off x="10471638" y="752284"/>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19" name="Google Shape;319;p48"/>
          <p:cNvSpPr/>
          <p:nvPr/>
        </p:nvSpPr>
        <p:spPr>
          <a:xfrm>
            <a:off x="10471638" y="2590046"/>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20" name="Google Shape;320;p48"/>
          <p:cNvSpPr/>
          <p:nvPr/>
        </p:nvSpPr>
        <p:spPr>
          <a:xfrm>
            <a:off x="10471638" y="4427807"/>
            <a:ext cx="1633224" cy="154752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sp>
        <p:nvSpPr>
          <p:cNvPr id="321" name="Google Shape;321;p48"/>
          <p:cNvSpPr txBox="1">
            <a:spLocks noGrp="1"/>
          </p:cNvSpPr>
          <p:nvPr>
            <p:ph type="title"/>
          </p:nvPr>
        </p:nvSpPr>
        <p:spPr>
          <a:xfrm>
            <a:off x="946705" y="970950"/>
            <a:ext cx="3309989" cy="416427"/>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22" name="Google Shape;322;p48"/>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21446412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23"/>
        <p:cNvGrpSpPr/>
        <p:nvPr/>
      </p:nvGrpSpPr>
      <p:grpSpPr>
        <a:xfrm>
          <a:off x="0" y="0"/>
          <a:ext cx="0" cy="0"/>
          <a:chOff x="0" y="0"/>
          <a:chExt cx="0" cy="0"/>
        </a:xfrm>
      </p:grpSpPr>
      <p:sp>
        <p:nvSpPr>
          <p:cNvPr id="324" name="Google Shape;324;p49"/>
          <p:cNvSpPr/>
          <p:nvPr/>
        </p:nvSpPr>
        <p:spPr>
          <a:xfrm>
            <a:off x="4830055" y="-101618"/>
            <a:ext cx="7791323" cy="6465280"/>
          </a:xfrm>
          <a:prstGeom prst="rect">
            <a:avLst/>
          </a:prstGeom>
          <a:solidFill>
            <a:srgbClr val="F8B20E"/>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t>   </a:t>
            </a:r>
            <a:endParaRPr sz="1991"/>
          </a:p>
        </p:txBody>
      </p:sp>
      <p:sp>
        <p:nvSpPr>
          <p:cNvPr id="325" name="Google Shape;325;p49"/>
          <p:cNvSpPr txBox="1">
            <a:spLocks noGrp="1"/>
          </p:cNvSpPr>
          <p:nvPr>
            <p:ph type="title"/>
          </p:nvPr>
        </p:nvSpPr>
        <p:spPr>
          <a:xfrm>
            <a:off x="937986" y="1258596"/>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26" name="Google Shape;326;p49"/>
          <p:cNvSpPr txBox="1">
            <a:spLocks noGrp="1"/>
          </p:cNvSpPr>
          <p:nvPr>
            <p:ph type="body" idx="1"/>
          </p:nvPr>
        </p:nvSpPr>
        <p:spPr>
          <a:xfrm>
            <a:off x="937702" y="3968711"/>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327" name="Google Shape;327;p49"/>
          <p:cNvSpPr txBox="1">
            <a:spLocks noGrp="1"/>
          </p:cNvSpPr>
          <p:nvPr>
            <p:ph type="subTitle" idx="2"/>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24640509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328"/>
        <p:cNvGrpSpPr/>
        <p:nvPr/>
      </p:nvGrpSpPr>
      <p:grpSpPr>
        <a:xfrm>
          <a:off x="0" y="0"/>
          <a:ext cx="0" cy="0"/>
          <a:chOff x="0" y="0"/>
          <a:chExt cx="0" cy="0"/>
        </a:xfrm>
      </p:grpSpPr>
      <p:sp>
        <p:nvSpPr>
          <p:cNvPr id="329" name="Google Shape;329;p50"/>
          <p:cNvSpPr/>
          <p:nvPr/>
        </p:nvSpPr>
        <p:spPr>
          <a:xfrm>
            <a:off x="4830055" y="-101618"/>
            <a:ext cx="7791323" cy="7039147"/>
          </a:xfrm>
          <a:prstGeom prst="rect">
            <a:avLst/>
          </a:prstGeom>
          <a:solidFill>
            <a:srgbClr val="F8B20E"/>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t>   </a:t>
            </a:r>
            <a:endParaRPr sz="1991"/>
          </a:p>
        </p:txBody>
      </p:sp>
      <p:pic>
        <p:nvPicPr>
          <p:cNvPr id="330" name="Google Shape;330;p5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9770529" y="6259228"/>
            <a:ext cx="3442959" cy="890924"/>
          </a:xfrm>
          <a:prstGeom prst="rect">
            <a:avLst/>
          </a:prstGeom>
          <a:noFill/>
          <a:ln>
            <a:noFill/>
          </a:ln>
        </p:spPr>
      </p:pic>
      <p:sp>
        <p:nvSpPr>
          <p:cNvPr id="331" name="Google Shape;331;p50"/>
          <p:cNvSpPr txBox="1">
            <a:spLocks noGrp="1"/>
          </p:cNvSpPr>
          <p:nvPr>
            <p:ph type="title"/>
          </p:nvPr>
        </p:nvSpPr>
        <p:spPr>
          <a:xfrm>
            <a:off x="937702" y="2993814"/>
            <a:ext cx="2596254"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987">
                <a:solidFill>
                  <a:srgbClr val="404041"/>
                </a:solidFill>
                <a:latin typeface="Calibri"/>
                <a:ea typeface="Calibri"/>
                <a:cs typeface="Calibri"/>
                <a:sym typeface="Calibri"/>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32" name="Google Shape;332;p50"/>
          <p:cNvSpPr txBox="1">
            <a:spLocks noGrp="1"/>
          </p:cNvSpPr>
          <p:nvPr>
            <p:ph type="body" idx="1"/>
          </p:nvPr>
        </p:nvSpPr>
        <p:spPr>
          <a:xfrm>
            <a:off x="922761" y="4168142"/>
            <a:ext cx="2626135" cy="1539413"/>
          </a:xfrm>
          <a:prstGeom prst="rect">
            <a:avLst/>
          </a:prstGeom>
        </p:spPr>
        <p:txBody>
          <a:bodyPr spcFirstLastPara="1" wrap="square" lIns="0" tIns="0" rIns="0" bIns="0" anchor="t" anchorCtr="0">
            <a:noAutofit/>
          </a:bodyPr>
          <a:lstStyle>
            <a:lvl1pPr marL="650230" lvl="0" indent="-460579" rtl="0">
              <a:lnSpc>
                <a:spcPct val="95000"/>
              </a:lnSpc>
              <a:spcBef>
                <a:spcPts val="0"/>
              </a:spcBef>
              <a:spcAft>
                <a:spcPts val="0"/>
              </a:spcAft>
              <a:buClr>
                <a:srgbClr val="404041"/>
              </a:buClr>
              <a:buSzPts val="1500"/>
              <a:buFont typeface="Calibri"/>
              <a:buChar char="●"/>
              <a:defRPr sz="2133" b="1">
                <a:solidFill>
                  <a:srgbClr val="404041"/>
                </a:solidFill>
                <a:latin typeface="Calibri"/>
                <a:ea typeface="Calibri"/>
                <a:cs typeface="Calibri"/>
                <a:sym typeface="Calibri"/>
              </a:defRPr>
            </a:lvl1pPr>
            <a:lvl2pPr marL="1300460" lvl="1"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2pPr>
            <a:lvl3pPr marL="1950690" lvl="2"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3pPr>
            <a:lvl4pPr marL="2600919" lvl="3"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4pPr>
            <a:lvl5pPr marL="3251149" lvl="4"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5pPr>
            <a:lvl6pPr marL="3901379" lvl="5"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6pPr>
            <a:lvl7pPr marL="4551609" lvl="6"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7pPr>
            <a:lvl8pPr marL="5201839" lvl="7" indent="-442518" rtl="0">
              <a:lnSpc>
                <a:spcPct val="95000"/>
              </a:lnSpc>
              <a:spcBef>
                <a:spcPts val="1138"/>
              </a:spcBef>
              <a:spcAft>
                <a:spcPts val="0"/>
              </a:spcAft>
              <a:buClr>
                <a:srgbClr val="404041"/>
              </a:buClr>
              <a:buSzPts val="1300"/>
              <a:buFont typeface="Calibri"/>
              <a:buChar char="○"/>
              <a:defRPr sz="1849">
                <a:solidFill>
                  <a:srgbClr val="404041"/>
                </a:solidFill>
                <a:latin typeface="Calibri"/>
                <a:ea typeface="Calibri"/>
                <a:cs typeface="Calibri"/>
                <a:sym typeface="Calibri"/>
              </a:defRPr>
            </a:lvl8pPr>
            <a:lvl9pPr marL="5852069" lvl="8" indent="-442518" rtl="0">
              <a:lnSpc>
                <a:spcPct val="95000"/>
              </a:lnSpc>
              <a:spcBef>
                <a:spcPts val="1138"/>
              </a:spcBef>
              <a:spcAft>
                <a:spcPts val="1138"/>
              </a:spcAft>
              <a:buClr>
                <a:srgbClr val="404041"/>
              </a:buClr>
              <a:buSzPts val="1300"/>
              <a:buFont typeface="Calibri"/>
              <a:buChar char="■"/>
              <a:defRPr sz="1849">
                <a:solidFill>
                  <a:srgbClr val="404041"/>
                </a:solidFill>
                <a:latin typeface="Calibri"/>
                <a:ea typeface="Calibri"/>
                <a:cs typeface="Calibri"/>
                <a:sym typeface="Calibri"/>
              </a:defRPr>
            </a:lvl9pPr>
          </a:lstStyle>
          <a:p>
            <a:endParaRPr/>
          </a:p>
        </p:txBody>
      </p:sp>
      <p:sp>
        <p:nvSpPr>
          <p:cNvPr id="333" name="Google Shape;333;p50"/>
          <p:cNvSpPr txBox="1">
            <a:spLocks noGrp="1"/>
          </p:cNvSpPr>
          <p:nvPr>
            <p:ph type="subTitle" idx="2"/>
          </p:nvPr>
        </p:nvSpPr>
        <p:spPr>
          <a:xfrm>
            <a:off x="5606861" y="6311040"/>
            <a:ext cx="4404069" cy="270933"/>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133"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334" name="Google Shape;334;p50"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06861" y="556390"/>
            <a:ext cx="6438487" cy="5614828"/>
          </a:xfrm>
          <a:prstGeom prst="rect">
            <a:avLst/>
          </a:prstGeom>
          <a:noFill/>
          <a:ln>
            <a:noFill/>
          </a:ln>
        </p:spPr>
      </p:pic>
      <p:sp>
        <p:nvSpPr>
          <p:cNvPr id="335" name="Google Shape;335;p50"/>
          <p:cNvSpPr txBox="1">
            <a:spLocks noGrp="1"/>
          </p:cNvSpPr>
          <p:nvPr>
            <p:ph type="subTitle" idx="3"/>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Tree>
    <p:extLst>
      <p:ext uri="{BB962C8B-B14F-4D97-AF65-F5344CB8AC3E}">
        <p14:creationId xmlns:p14="http://schemas.microsoft.com/office/powerpoint/2010/main" val="16997718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336"/>
        <p:cNvGrpSpPr/>
        <p:nvPr/>
      </p:nvGrpSpPr>
      <p:grpSpPr>
        <a:xfrm>
          <a:off x="0" y="0"/>
          <a:ext cx="0" cy="0"/>
          <a:chOff x="0" y="0"/>
          <a:chExt cx="0" cy="0"/>
        </a:xfrm>
      </p:grpSpPr>
      <p:sp>
        <p:nvSpPr>
          <p:cNvPr id="337" name="Google Shape;337;p51"/>
          <p:cNvSpPr/>
          <p:nvPr/>
        </p:nvSpPr>
        <p:spPr>
          <a:xfrm>
            <a:off x="-101632" y="1631538"/>
            <a:ext cx="13214343" cy="4732160"/>
          </a:xfrm>
          <a:prstGeom prst="rect">
            <a:avLst/>
          </a:prstGeom>
          <a:solidFill>
            <a:srgbClr val="F3F3F3"/>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r>
              <a:rPr lang="en-GB" sz="1991"/>
              <a:t>   </a:t>
            </a:r>
            <a:endParaRPr sz="1991"/>
          </a:p>
        </p:txBody>
      </p:sp>
      <p:sp>
        <p:nvSpPr>
          <p:cNvPr id="338" name="Google Shape;338;p51"/>
          <p:cNvSpPr txBox="1">
            <a:spLocks noGrp="1"/>
          </p:cNvSpPr>
          <p:nvPr>
            <p:ph type="subTitle" idx="1"/>
          </p:nvPr>
        </p:nvSpPr>
        <p:spPr>
          <a:xfrm>
            <a:off x="940629" y="6772548"/>
            <a:ext cx="5155369" cy="153173"/>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96">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96">
                <a:solidFill>
                  <a:srgbClr val="939597"/>
                </a:solidFill>
              </a:defRPr>
            </a:lvl2pPr>
            <a:lvl3pPr lvl="2" rtl="0">
              <a:spcBef>
                <a:spcPts val="0"/>
              </a:spcBef>
              <a:spcAft>
                <a:spcPts val="0"/>
              </a:spcAft>
              <a:buClr>
                <a:srgbClr val="939597"/>
              </a:buClr>
              <a:buSzPts val="700"/>
              <a:buNone/>
              <a:defRPr sz="996">
                <a:solidFill>
                  <a:srgbClr val="939597"/>
                </a:solidFill>
              </a:defRPr>
            </a:lvl3pPr>
            <a:lvl4pPr lvl="3" rtl="0">
              <a:spcBef>
                <a:spcPts val="0"/>
              </a:spcBef>
              <a:spcAft>
                <a:spcPts val="0"/>
              </a:spcAft>
              <a:buClr>
                <a:srgbClr val="939597"/>
              </a:buClr>
              <a:buSzPts val="700"/>
              <a:buNone/>
              <a:defRPr sz="996">
                <a:solidFill>
                  <a:srgbClr val="939597"/>
                </a:solidFill>
              </a:defRPr>
            </a:lvl4pPr>
            <a:lvl5pPr lvl="4" rtl="0">
              <a:spcBef>
                <a:spcPts val="0"/>
              </a:spcBef>
              <a:spcAft>
                <a:spcPts val="0"/>
              </a:spcAft>
              <a:buClr>
                <a:srgbClr val="939597"/>
              </a:buClr>
              <a:buSzPts val="700"/>
              <a:buNone/>
              <a:defRPr sz="996">
                <a:solidFill>
                  <a:srgbClr val="939597"/>
                </a:solidFill>
              </a:defRPr>
            </a:lvl5pPr>
            <a:lvl6pPr lvl="5" rtl="0">
              <a:spcBef>
                <a:spcPts val="0"/>
              </a:spcBef>
              <a:spcAft>
                <a:spcPts val="0"/>
              </a:spcAft>
              <a:buClr>
                <a:srgbClr val="939597"/>
              </a:buClr>
              <a:buSzPts val="700"/>
              <a:buNone/>
              <a:defRPr sz="996">
                <a:solidFill>
                  <a:srgbClr val="939597"/>
                </a:solidFill>
              </a:defRPr>
            </a:lvl6pPr>
            <a:lvl7pPr lvl="6" rtl="0">
              <a:spcBef>
                <a:spcPts val="0"/>
              </a:spcBef>
              <a:spcAft>
                <a:spcPts val="0"/>
              </a:spcAft>
              <a:buClr>
                <a:srgbClr val="939597"/>
              </a:buClr>
              <a:buSzPts val="700"/>
              <a:buNone/>
              <a:defRPr sz="996">
                <a:solidFill>
                  <a:srgbClr val="939597"/>
                </a:solidFill>
              </a:defRPr>
            </a:lvl7pPr>
            <a:lvl8pPr lvl="7" rtl="0">
              <a:spcBef>
                <a:spcPts val="0"/>
              </a:spcBef>
              <a:spcAft>
                <a:spcPts val="0"/>
              </a:spcAft>
              <a:buClr>
                <a:srgbClr val="939597"/>
              </a:buClr>
              <a:buSzPts val="700"/>
              <a:buNone/>
              <a:defRPr sz="996">
                <a:solidFill>
                  <a:srgbClr val="939597"/>
                </a:solidFill>
              </a:defRPr>
            </a:lvl8pPr>
            <a:lvl9pPr lvl="8" rtl="0">
              <a:spcBef>
                <a:spcPts val="0"/>
              </a:spcBef>
              <a:spcAft>
                <a:spcPts val="0"/>
              </a:spcAft>
              <a:buClr>
                <a:srgbClr val="939597"/>
              </a:buClr>
              <a:buSzPts val="700"/>
              <a:buNone/>
              <a:defRPr sz="996">
                <a:solidFill>
                  <a:srgbClr val="939597"/>
                </a:solidFill>
              </a:defRPr>
            </a:lvl9pPr>
          </a:lstStyle>
          <a:p>
            <a:endParaRPr/>
          </a:p>
        </p:txBody>
      </p:sp>
      <p:sp>
        <p:nvSpPr>
          <p:cNvPr id="339" name="Google Shape;339;p51"/>
          <p:cNvSpPr txBox="1">
            <a:spLocks noGrp="1"/>
          </p:cNvSpPr>
          <p:nvPr>
            <p:ph type="title"/>
          </p:nvPr>
        </p:nvSpPr>
        <p:spPr>
          <a:xfrm>
            <a:off x="420614" y="925831"/>
            <a:ext cx="12200941" cy="432213"/>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413" b="0">
                <a:solidFill>
                  <a:srgbClr val="404041"/>
                </a:solidFill>
              </a:defRPr>
            </a:lvl1pPr>
            <a:lvl2pPr lvl="1" algn="ctr" rtl="0">
              <a:spcBef>
                <a:spcPts val="0"/>
              </a:spcBef>
              <a:spcAft>
                <a:spcPts val="0"/>
              </a:spcAft>
              <a:buSzPts val="2100"/>
              <a:buNone/>
              <a:defRPr sz="2987"/>
            </a:lvl2pPr>
            <a:lvl3pPr lvl="2" algn="ctr" rtl="0">
              <a:spcBef>
                <a:spcPts val="0"/>
              </a:spcBef>
              <a:spcAft>
                <a:spcPts val="0"/>
              </a:spcAft>
              <a:buSzPts val="2100"/>
              <a:buNone/>
              <a:defRPr sz="2987"/>
            </a:lvl3pPr>
            <a:lvl4pPr lvl="3" algn="ctr" rtl="0">
              <a:spcBef>
                <a:spcPts val="0"/>
              </a:spcBef>
              <a:spcAft>
                <a:spcPts val="0"/>
              </a:spcAft>
              <a:buSzPts val="2100"/>
              <a:buNone/>
              <a:defRPr sz="2987"/>
            </a:lvl4pPr>
            <a:lvl5pPr lvl="4" algn="ctr" rtl="0">
              <a:spcBef>
                <a:spcPts val="0"/>
              </a:spcBef>
              <a:spcAft>
                <a:spcPts val="0"/>
              </a:spcAft>
              <a:buSzPts val="2100"/>
              <a:buNone/>
              <a:defRPr sz="2987"/>
            </a:lvl5pPr>
            <a:lvl6pPr lvl="5" algn="ctr" rtl="0">
              <a:spcBef>
                <a:spcPts val="0"/>
              </a:spcBef>
              <a:spcAft>
                <a:spcPts val="0"/>
              </a:spcAft>
              <a:buSzPts val="2100"/>
              <a:buNone/>
              <a:defRPr sz="2987"/>
            </a:lvl6pPr>
            <a:lvl7pPr lvl="6" algn="ctr" rtl="0">
              <a:spcBef>
                <a:spcPts val="0"/>
              </a:spcBef>
              <a:spcAft>
                <a:spcPts val="0"/>
              </a:spcAft>
              <a:buSzPts val="2100"/>
              <a:buNone/>
              <a:defRPr sz="2987"/>
            </a:lvl7pPr>
            <a:lvl8pPr lvl="7" algn="ctr" rtl="0">
              <a:spcBef>
                <a:spcPts val="0"/>
              </a:spcBef>
              <a:spcAft>
                <a:spcPts val="0"/>
              </a:spcAft>
              <a:buSzPts val="2100"/>
              <a:buNone/>
              <a:defRPr sz="2987"/>
            </a:lvl8pPr>
            <a:lvl9pPr lvl="8" algn="ctr" rtl="0">
              <a:spcBef>
                <a:spcPts val="0"/>
              </a:spcBef>
              <a:spcAft>
                <a:spcPts val="0"/>
              </a:spcAft>
              <a:buSzPts val="2100"/>
              <a:buNone/>
              <a:defRPr sz="2987"/>
            </a:lvl9pPr>
          </a:lstStyle>
          <a:p>
            <a:endParaRPr/>
          </a:p>
        </p:txBody>
      </p:sp>
    </p:spTree>
    <p:extLst>
      <p:ext uri="{BB962C8B-B14F-4D97-AF65-F5344CB8AC3E}">
        <p14:creationId xmlns:p14="http://schemas.microsoft.com/office/powerpoint/2010/main" val="3959879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340"/>
        <p:cNvGrpSpPr/>
        <p:nvPr/>
      </p:nvGrpSpPr>
      <p:grpSpPr>
        <a:xfrm>
          <a:off x="0" y="0"/>
          <a:ext cx="0" cy="0"/>
          <a:chOff x="0" y="0"/>
          <a:chExt cx="0" cy="0"/>
        </a:xfrm>
      </p:grpSpPr>
      <p:sp>
        <p:nvSpPr>
          <p:cNvPr id="341" name="Google Shape;341;p52"/>
          <p:cNvSpPr/>
          <p:nvPr/>
        </p:nvSpPr>
        <p:spPr>
          <a:xfrm>
            <a:off x="647640" y="-47147"/>
            <a:ext cx="6512832" cy="7409493"/>
          </a:xfrm>
          <a:prstGeom prst="rect">
            <a:avLst/>
          </a:prstGeom>
          <a:solidFill>
            <a:srgbClr val="F0F0F0">
              <a:alpha val="80560"/>
            </a:srgbClr>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pic>
        <p:nvPicPr>
          <p:cNvPr id="342" name="Google Shape;342;p52"/>
          <p:cNvPicPr preferRelativeResize="0"/>
          <p:nvPr/>
        </p:nvPicPr>
        <p:blipFill rotWithShape="1">
          <a:blip r:embed="rId2" cstate="email">
            <a:alphaModFix/>
            <a:extLst>
              <a:ext uri="{28A0092B-C50C-407E-A947-70E740481C1C}">
                <a14:useLocalDpi xmlns:a14="http://schemas.microsoft.com/office/drawing/2010/main"/>
              </a:ext>
            </a:extLst>
          </a:blip>
          <a:srcRect l="1923" r="1923"/>
          <a:stretch/>
        </p:blipFill>
        <p:spPr>
          <a:xfrm>
            <a:off x="1187509" y="1018632"/>
            <a:ext cx="5488938" cy="5441207"/>
          </a:xfrm>
          <a:prstGeom prst="rect">
            <a:avLst/>
          </a:prstGeom>
          <a:noFill/>
          <a:ln>
            <a:noFill/>
          </a:ln>
        </p:spPr>
      </p:pic>
      <p:sp>
        <p:nvSpPr>
          <p:cNvPr id="343" name="Google Shape;343;p52"/>
          <p:cNvSpPr txBox="1">
            <a:spLocks noGrp="1"/>
          </p:cNvSpPr>
          <p:nvPr>
            <p:ph type="title"/>
          </p:nvPr>
        </p:nvSpPr>
        <p:spPr>
          <a:xfrm>
            <a:off x="7941725" y="2014009"/>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44" name="Google Shape;344;p52"/>
          <p:cNvSpPr txBox="1">
            <a:spLocks noGrp="1"/>
          </p:cNvSpPr>
          <p:nvPr>
            <p:ph type="body" idx="1"/>
          </p:nvPr>
        </p:nvSpPr>
        <p:spPr>
          <a:xfrm>
            <a:off x="7941440" y="3635342"/>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88721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345"/>
        <p:cNvGrpSpPr/>
        <p:nvPr/>
      </p:nvGrpSpPr>
      <p:grpSpPr>
        <a:xfrm>
          <a:off x="0" y="0"/>
          <a:ext cx="0" cy="0"/>
          <a:chOff x="0" y="0"/>
          <a:chExt cx="0" cy="0"/>
        </a:xfrm>
      </p:grpSpPr>
      <p:sp>
        <p:nvSpPr>
          <p:cNvPr id="346" name="Google Shape;346;p53"/>
          <p:cNvSpPr/>
          <p:nvPr/>
        </p:nvSpPr>
        <p:spPr>
          <a:xfrm>
            <a:off x="647640" y="-47147"/>
            <a:ext cx="6512832" cy="7409493"/>
          </a:xfrm>
          <a:prstGeom prst="rect">
            <a:avLst/>
          </a:prstGeom>
          <a:solidFill>
            <a:srgbClr val="F0F0F0">
              <a:alpha val="80560"/>
            </a:srgbClr>
          </a:solidFill>
          <a:ln>
            <a:noFill/>
          </a:ln>
        </p:spPr>
        <p:txBody>
          <a:bodyPr spcFirstLastPara="1" wrap="square" lIns="130027" tIns="130027" rIns="130027" bIns="130027" anchor="ctr" anchorCtr="0">
            <a:noAutofit/>
          </a:bodyPr>
          <a:lstStyle/>
          <a:p>
            <a:pPr marL="0" lvl="0" indent="0" algn="l" rtl="0">
              <a:spcBef>
                <a:spcPts val="0"/>
              </a:spcBef>
              <a:spcAft>
                <a:spcPts val="0"/>
              </a:spcAft>
              <a:buNone/>
            </a:pPr>
            <a:endParaRPr sz="1991"/>
          </a:p>
        </p:txBody>
      </p:sp>
      <p:pic>
        <p:nvPicPr>
          <p:cNvPr id="347" name="Google Shape;347;p53"/>
          <p:cNvPicPr preferRelativeResize="0"/>
          <p:nvPr/>
        </p:nvPicPr>
        <p:blipFill rotWithShape="1">
          <a:blip r:embed="rId2" cstate="email">
            <a:alphaModFix/>
            <a:extLst>
              <a:ext uri="{28A0092B-C50C-407E-A947-70E740481C1C}">
                <a14:useLocalDpi xmlns:a14="http://schemas.microsoft.com/office/drawing/2010/main"/>
              </a:ext>
            </a:extLst>
          </a:blip>
          <a:srcRect l="1923" r="1923" b="10658"/>
          <a:stretch/>
        </p:blipFill>
        <p:spPr>
          <a:xfrm>
            <a:off x="759340" y="697700"/>
            <a:ext cx="6084288" cy="5388336"/>
          </a:xfrm>
          <a:prstGeom prst="rect">
            <a:avLst/>
          </a:prstGeom>
          <a:noFill/>
          <a:ln>
            <a:noFill/>
          </a:ln>
        </p:spPr>
      </p:pic>
      <p:sp>
        <p:nvSpPr>
          <p:cNvPr id="348" name="Google Shape;348;p53"/>
          <p:cNvSpPr txBox="1">
            <a:spLocks noGrp="1"/>
          </p:cNvSpPr>
          <p:nvPr>
            <p:ph type="title"/>
          </p:nvPr>
        </p:nvSpPr>
        <p:spPr>
          <a:xfrm>
            <a:off x="7941725" y="2014009"/>
            <a:ext cx="3388961" cy="432213"/>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413" b="0">
                <a:solidFill>
                  <a:srgbClr val="404041"/>
                </a:solidFill>
              </a:defRPr>
            </a:lvl1pPr>
            <a:lvl2pPr lvl="1" rtl="0">
              <a:spcBef>
                <a:spcPts val="0"/>
              </a:spcBef>
              <a:spcAft>
                <a:spcPts val="0"/>
              </a:spcAft>
              <a:buSzPts val="2100"/>
              <a:buNone/>
              <a:defRPr sz="2987"/>
            </a:lvl2pPr>
            <a:lvl3pPr lvl="2" rtl="0">
              <a:spcBef>
                <a:spcPts val="0"/>
              </a:spcBef>
              <a:spcAft>
                <a:spcPts val="0"/>
              </a:spcAft>
              <a:buSzPts val="2100"/>
              <a:buNone/>
              <a:defRPr sz="2987"/>
            </a:lvl3pPr>
            <a:lvl4pPr lvl="3" rtl="0">
              <a:spcBef>
                <a:spcPts val="0"/>
              </a:spcBef>
              <a:spcAft>
                <a:spcPts val="0"/>
              </a:spcAft>
              <a:buSzPts val="2100"/>
              <a:buNone/>
              <a:defRPr sz="2987"/>
            </a:lvl4pPr>
            <a:lvl5pPr lvl="4" rtl="0">
              <a:spcBef>
                <a:spcPts val="0"/>
              </a:spcBef>
              <a:spcAft>
                <a:spcPts val="0"/>
              </a:spcAft>
              <a:buSzPts val="2100"/>
              <a:buNone/>
              <a:defRPr sz="2987"/>
            </a:lvl5pPr>
            <a:lvl6pPr lvl="5" rtl="0">
              <a:spcBef>
                <a:spcPts val="0"/>
              </a:spcBef>
              <a:spcAft>
                <a:spcPts val="0"/>
              </a:spcAft>
              <a:buSzPts val="2100"/>
              <a:buNone/>
              <a:defRPr sz="2987"/>
            </a:lvl6pPr>
            <a:lvl7pPr lvl="6" rtl="0">
              <a:spcBef>
                <a:spcPts val="0"/>
              </a:spcBef>
              <a:spcAft>
                <a:spcPts val="0"/>
              </a:spcAft>
              <a:buSzPts val="2100"/>
              <a:buNone/>
              <a:defRPr sz="2987"/>
            </a:lvl7pPr>
            <a:lvl8pPr lvl="7" rtl="0">
              <a:spcBef>
                <a:spcPts val="0"/>
              </a:spcBef>
              <a:spcAft>
                <a:spcPts val="0"/>
              </a:spcAft>
              <a:buSzPts val="2100"/>
              <a:buNone/>
              <a:defRPr sz="2987"/>
            </a:lvl8pPr>
            <a:lvl9pPr lvl="8" rtl="0">
              <a:spcBef>
                <a:spcPts val="0"/>
              </a:spcBef>
              <a:spcAft>
                <a:spcPts val="0"/>
              </a:spcAft>
              <a:buSzPts val="2100"/>
              <a:buNone/>
              <a:defRPr sz="2987"/>
            </a:lvl9pPr>
          </a:lstStyle>
          <a:p>
            <a:endParaRPr/>
          </a:p>
        </p:txBody>
      </p:sp>
      <p:sp>
        <p:nvSpPr>
          <p:cNvPr id="349" name="Google Shape;349;p53"/>
          <p:cNvSpPr txBox="1">
            <a:spLocks noGrp="1"/>
          </p:cNvSpPr>
          <p:nvPr>
            <p:ph type="body" idx="1"/>
          </p:nvPr>
        </p:nvSpPr>
        <p:spPr>
          <a:xfrm>
            <a:off x="7941440" y="3635342"/>
            <a:ext cx="3388961" cy="2394880"/>
          </a:xfrm>
          <a:prstGeom prst="rect">
            <a:avLst/>
          </a:prstGeom>
        </p:spPr>
        <p:txBody>
          <a:bodyPr spcFirstLastPara="1" wrap="square" lIns="0" tIns="0" rIns="0" bIns="0" anchor="t" anchorCtr="0">
            <a:noAutofit/>
          </a:bodyPr>
          <a:lstStyle>
            <a:lvl1pPr marL="650230" lvl="0" indent="-487672"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300460" lvl="1"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950690" lvl="2"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600919" lvl="3"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251149" lvl="4"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901379" lvl="5"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551609" lvl="6"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5201839" lvl="7" indent="-487672" rtl="0">
              <a:lnSpc>
                <a:spcPct val="95000"/>
              </a:lnSpc>
              <a:spcBef>
                <a:spcPts val="1138"/>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852069" lvl="8" indent="-487672" rtl="0">
              <a:lnSpc>
                <a:spcPct val="95000"/>
              </a:lnSpc>
              <a:spcBef>
                <a:spcPts val="1138"/>
              </a:spcBef>
              <a:spcAft>
                <a:spcPts val="1138"/>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350" name="Google Shape;350;p53"/>
          <p:cNvPicPr preferRelativeResize="0"/>
          <p:nvPr/>
        </p:nvPicPr>
        <p:blipFill rotWithShape="1">
          <a:blip r:embed="rId3" cstate="email">
            <a:alphaModFix/>
            <a:extLst>
              <a:ext uri="{28A0092B-C50C-407E-A947-70E740481C1C}">
                <a14:useLocalDpi xmlns:a14="http://schemas.microsoft.com/office/drawing/2010/main"/>
              </a:ext>
            </a:extLst>
          </a:blip>
          <a:srcRect l="1923" t="88505" r="1923"/>
          <a:stretch/>
        </p:blipFill>
        <p:spPr>
          <a:xfrm>
            <a:off x="759340" y="6146739"/>
            <a:ext cx="6084288" cy="693296"/>
          </a:xfrm>
          <a:prstGeom prst="rect">
            <a:avLst/>
          </a:prstGeom>
          <a:noFill/>
          <a:ln>
            <a:noFill/>
          </a:ln>
        </p:spPr>
      </p:pic>
    </p:spTree>
    <p:extLst>
      <p:ext uri="{BB962C8B-B14F-4D97-AF65-F5344CB8AC3E}">
        <p14:creationId xmlns:p14="http://schemas.microsoft.com/office/powerpoint/2010/main" val="225217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image" Target="../media/image30.jpeg"/><Relationship Id="rId5" Type="http://schemas.openxmlformats.org/officeDocument/2006/relationships/slideLayout" Target="../slideLayouts/slideLayout126.xml"/><Relationship Id="rId10" Type="http://schemas.openxmlformats.org/officeDocument/2006/relationships/theme" Target="../theme/theme10.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5.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8.jpg"/><Relationship Id="rId4" Type="http://schemas.openxmlformats.org/officeDocument/2006/relationships/slideLayout" Target="../slideLayouts/slideLayout61.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9.jpe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17" Type="http://schemas.openxmlformats.org/officeDocument/2006/relationships/image" Target="../media/image3.png"/><Relationship Id="rId2" Type="http://schemas.openxmlformats.org/officeDocument/2006/relationships/slideLayout" Target="../slideLayouts/slideLayout67.xml"/><Relationship Id="rId16"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2.pn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image" Target="../media/image10.png"/><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theme" Target="../theme/theme8.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8"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299761" y="292947"/>
            <a:ext cx="10411631" cy="1413933"/>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1299761" y="1950720"/>
            <a:ext cx="10411631" cy="4632960"/>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3"/>
          </p:nvPr>
        </p:nvSpPr>
        <p:spPr>
          <a:xfrm>
            <a:off x="1290391" y="6878322"/>
            <a:ext cx="7086024" cy="193039"/>
          </a:xfrm>
          <a:prstGeom prst="rect">
            <a:avLst/>
          </a:prstGeom>
        </p:spPr>
        <p:txBody>
          <a:bodyPr vert="horz" lIns="91440" tIns="45720" rIns="91440" bIns="45720" rtlCol="0" anchor="ctr"/>
          <a:lstStyle>
            <a:lvl1pPr algn="l">
              <a:defRPr sz="1173" cap="all" baseline="0">
                <a:solidFill>
                  <a:schemeClr val="tx1"/>
                </a:solidFill>
              </a:defRPr>
            </a:lvl1pPr>
          </a:lstStyle>
          <a:p>
            <a:pPr rtl="0"/>
            <a:r>
              <a:rPr lang="it-IT" noProof="0"/>
              <a:t>Aggiungere un piè di pagina</a:t>
            </a:r>
          </a:p>
        </p:txBody>
      </p:sp>
      <p:sp>
        <p:nvSpPr>
          <p:cNvPr id="4" name="Segnaposto data 3"/>
          <p:cNvSpPr>
            <a:spLocks noGrp="1"/>
          </p:cNvSpPr>
          <p:nvPr>
            <p:ph type="dt" sz="half" idx="2"/>
          </p:nvPr>
        </p:nvSpPr>
        <p:spPr>
          <a:xfrm>
            <a:off x="8701779" y="6878322"/>
            <a:ext cx="1490458" cy="193039"/>
          </a:xfrm>
          <a:prstGeom prst="rect">
            <a:avLst/>
          </a:prstGeom>
        </p:spPr>
        <p:txBody>
          <a:bodyPr vert="horz" lIns="91440" tIns="45720" rIns="91440" bIns="45720" rtlCol="0" anchor="ctr"/>
          <a:lstStyle>
            <a:lvl1pPr algn="r">
              <a:defRPr sz="1173">
                <a:solidFill>
                  <a:schemeClr val="tx1"/>
                </a:solidFill>
              </a:defRPr>
            </a:lvl1pPr>
          </a:lstStyle>
          <a:p>
            <a:pPr rtl="0"/>
            <a:fld id="{CC76C4AD-3498-4835-9C6B-12AC900C65A0}" type="datetime1">
              <a:rPr lang="it-IT" noProof="0" smtClean="0"/>
              <a:t>23/08/2024</a:t>
            </a:fld>
            <a:endParaRPr lang="it-IT" noProof="0" dirty="0"/>
          </a:p>
        </p:txBody>
      </p:sp>
      <p:sp>
        <p:nvSpPr>
          <p:cNvPr id="6" name="Segnaposto numero diapositiva 5"/>
          <p:cNvSpPr>
            <a:spLocks noGrp="1"/>
          </p:cNvSpPr>
          <p:nvPr>
            <p:ph type="sldNum" sz="quarter" idx="4"/>
          </p:nvPr>
        </p:nvSpPr>
        <p:spPr>
          <a:xfrm>
            <a:off x="10491278" y="6878322"/>
            <a:ext cx="1220114" cy="193039"/>
          </a:xfrm>
          <a:prstGeom prst="rect">
            <a:avLst/>
          </a:prstGeom>
        </p:spPr>
        <p:txBody>
          <a:bodyPr vert="horz" lIns="91440" tIns="45720" rIns="91440" bIns="45720" rtlCol="0" anchor="ctr"/>
          <a:lstStyle>
            <a:lvl1pPr algn="r">
              <a:defRPr sz="1173">
                <a:solidFill>
                  <a:schemeClr val="tx1"/>
                </a:solidFill>
              </a:defRPr>
            </a:lvl1pPr>
          </a:lstStyle>
          <a:p>
            <a:pPr rtl="0"/>
            <a:fld id="{F36C87F6-986D-49E6-AF40-1B3A1EE8064D}" type="slidenum">
              <a:rPr lang="it-IT" noProof="0" smtClean="0"/>
              <a:pPr rtl="0"/>
              <a:t>‹#›</a:t>
            </a:fld>
            <a:endParaRPr lang="it-IT" noProof="0"/>
          </a:p>
        </p:txBody>
      </p:sp>
    </p:spTree>
    <p:extLst>
      <p:ext uri="{BB962C8B-B14F-4D97-AF65-F5344CB8AC3E}">
        <p14:creationId xmlns:p14="http://schemas.microsoft.com/office/powerpoint/2010/main" val="33937459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75390" rtl="0" eaLnBrk="1" latinLnBrk="0" hangingPunct="1">
        <a:lnSpc>
          <a:spcPct val="90000"/>
        </a:lnSpc>
        <a:spcBef>
          <a:spcPct val="0"/>
        </a:spcBef>
        <a:buNone/>
        <a:defRPr sz="4267" kern="1200" cap="all" baseline="0">
          <a:solidFill>
            <a:schemeClr val="tx1">
              <a:lumMod val="50000"/>
            </a:schemeClr>
          </a:solidFill>
          <a:latin typeface="+mj-lt"/>
          <a:ea typeface="+mj-ea"/>
          <a:cs typeface="+mj-cs"/>
        </a:defRPr>
      </a:lvl1pPr>
    </p:titleStyle>
    <p:bodyStyle>
      <a:lvl1pPr marL="292617" indent="-243848" algn="l" defTabSz="975390" rtl="0" eaLnBrk="1" latinLnBrk="0" hangingPunct="1">
        <a:lnSpc>
          <a:spcPct val="90000"/>
        </a:lnSpc>
        <a:spcBef>
          <a:spcPts val="1920"/>
        </a:spcBef>
        <a:buClr>
          <a:schemeClr val="tx1"/>
        </a:buClr>
        <a:buSzPct val="80000"/>
        <a:buFont typeface="Arial" pitchFamily="34" charset="0"/>
        <a:buChar char="•"/>
        <a:defRPr sz="2560" kern="1200">
          <a:solidFill>
            <a:schemeClr val="tx1"/>
          </a:solidFill>
          <a:latin typeface="+mn-lt"/>
          <a:ea typeface="+mn-ea"/>
          <a:cs typeface="+mn-cs"/>
        </a:defRPr>
      </a:lvl1pPr>
      <a:lvl2pPr marL="536465" indent="-243848" algn="l" defTabSz="975390" rtl="0" eaLnBrk="1" latinLnBrk="0" hangingPunct="1">
        <a:lnSpc>
          <a:spcPct val="90000"/>
        </a:lnSpc>
        <a:spcBef>
          <a:spcPts val="640"/>
        </a:spcBef>
        <a:buClr>
          <a:schemeClr val="tx1"/>
        </a:buClr>
        <a:buSzPct val="80000"/>
        <a:buFont typeface="Arial" pitchFamily="34" charset="0"/>
        <a:buChar char="•"/>
        <a:defRPr sz="2133" kern="1200">
          <a:solidFill>
            <a:schemeClr val="tx1"/>
          </a:solidFill>
          <a:latin typeface="+mn-lt"/>
          <a:ea typeface="+mn-ea"/>
          <a:cs typeface="+mn-cs"/>
        </a:defRPr>
      </a:lvl2pPr>
      <a:lvl3pPr marL="780312" indent="-243848" algn="l" defTabSz="975390" rtl="0" eaLnBrk="1" latinLnBrk="0" hangingPunct="1">
        <a:lnSpc>
          <a:spcPct val="90000"/>
        </a:lnSpc>
        <a:spcBef>
          <a:spcPts val="640"/>
        </a:spcBef>
        <a:buClr>
          <a:schemeClr val="tx1"/>
        </a:buClr>
        <a:buSzPct val="80000"/>
        <a:buFont typeface="Arial" pitchFamily="34" charset="0"/>
        <a:buChar char="•"/>
        <a:defRPr sz="1920" kern="1200">
          <a:solidFill>
            <a:schemeClr val="tx1"/>
          </a:solidFill>
          <a:latin typeface="+mn-lt"/>
          <a:ea typeface="+mn-ea"/>
          <a:cs typeface="+mn-cs"/>
        </a:defRPr>
      </a:lvl3pPr>
      <a:lvl4pPr marL="1024160" indent="-243848" algn="l" defTabSz="975390" rtl="0" eaLnBrk="1" latinLnBrk="0" hangingPunct="1">
        <a:lnSpc>
          <a:spcPct val="90000"/>
        </a:lnSpc>
        <a:spcBef>
          <a:spcPts val="640"/>
        </a:spcBef>
        <a:buClr>
          <a:schemeClr val="tx1"/>
        </a:buClr>
        <a:buSzPct val="80000"/>
        <a:buFont typeface="Arial" pitchFamily="34" charset="0"/>
        <a:buChar char="•"/>
        <a:defRPr sz="1707" kern="1200">
          <a:solidFill>
            <a:schemeClr val="tx1"/>
          </a:solidFill>
          <a:latin typeface="+mn-lt"/>
          <a:ea typeface="+mn-ea"/>
          <a:cs typeface="+mn-cs"/>
        </a:defRPr>
      </a:lvl4pPr>
      <a:lvl5pPr marL="1268008" indent="-243848" algn="l" defTabSz="975390" rtl="0" eaLnBrk="1" latinLnBrk="0" hangingPunct="1">
        <a:lnSpc>
          <a:spcPct val="90000"/>
        </a:lnSpc>
        <a:spcBef>
          <a:spcPts val="640"/>
        </a:spcBef>
        <a:buClr>
          <a:schemeClr val="tx1"/>
        </a:buClr>
        <a:buSzPct val="80000"/>
        <a:buFont typeface="Arial" pitchFamily="34" charset="0"/>
        <a:buChar char="•"/>
        <a:defRPr sz="1707" kern="1200">
          <a:solidFill>
            <a:schemeClr val="tx1"/>
          </a:solidFill>
          <a:latin typeface="+mn-lt"/>
          <a:ea typeface="+mn-ea"/>
          <a:cs typeface="+mn-cs"/>
        </a:defRPr>
      </a:lvl5pPr>
      <a:lvl6pPr marL="1511855" indent="-243848" algn="l" defTabSz="975390" rtl="0" eaLnBrk="1" latinLnBrk="0" hangingPunct="1">
        <a:spcBef>
          <a:spcPts val="640"/>
        </a:spcBef>
        <a:buSzPct val="80000"/>
        <a:buFont typeface="Arial" pitchFamily="34" charset="0"/>
        <a:buChar char="•"/>
        <a:defRPr sz="1707" kern="1200">
          <a:solidFill>
            <a:schemeClr val="tx1"/>
          </a:solidFill>
          <a:latin typeface="+mn-lt"/>
          <a:ea typeface="+mn-ea"/>
          <a:cs typeface="+mn-cs"/>
        </a:defRPr>
      </a:lvl6pPr>
      <a:lvl7pPr marL="1755703" indent="-243848" algn="l" defTabSz="975390" rtl="0" eaLnBrk="1" latinLnBrk="0" hangingPunct="1">
        <a:spcBef>
          <a:spcPts val="640"/>
        </a:spcBef>
        <a:buSzPct val="80000"/>
        <a:buFont typeface="Arial" pitchFamily="34" charset="0"/>
        <a:buChar char="•"/>
        <a:defRPr sz="1707" kern="1200">
          <a:solidFill>
            <a:schemeClr val="tx1"/>
          </a:solidFill>
          <a:latin typeface="+mn-lt"/>
          <a:ea typeface="+mn-ea"/>
          <a:cs typeface="+mn-cs"/>
        </a:defRPr>
      </a:lvl7pPr>
      <a:lvl8pPr marL="1999550" indent="-243848" algn="l" defTabSz="975390" rtl="0" eaLnBrk="1" latinLnBrk="0" hangingPunct="1">
        <a:spcBef>
          <a:spcPts val="640"/>
        </a:spcBef>
        <a:buSzPct val="80000"/>
        <a:buFont typeface="Arial" pitchFamily="34" charset="0"/>
        <a:buChar char="•"/>
        <a:defRPr sz="1707" kern="1200">
          <a:solidFill>
            <a:schemeClr val="tx1"/>
          </a:solidFill>
          <a:latin typeface="+mn-lt"/>
          <a:ea typeface="+mn-ea"/>
          <a:cs typeface="+mn-cs"/>
        </a:defRPr>
      </a:lvl8pPr>
      <a:lvl9pPr marL="2243398" indent="-243848" algn="l" defTabSz="975390" rtl="0" eaLnBrk="1" latinLnBrk="0" hangingPunct="1">
        <a:spcBef>
          <a:spcPts val="640"/>
        </a:spcBef>
        <a:buSzPct val="80000"/>
        <a:buFont typeface="Arial" pitchFamily="34" charset="0"/>
        <a:buChar char="•"/>
        <a:defRPr sz="1707" kern="1200" baseline="0">
          <a:solidFill>
            <a:schemeClr val="tx1"/>
          </a:solidFill>
          <a:latin typeface="+mn-lt"/>
          <a:ea typeface="+mn-ea"/>
          <a:cs typeface="+mn-cs"/>
        </a:defRPr>
      </a:lvl9pPr>
    </p:bodyStyle>
    <p:otherStyle>
      <a:defPPr>
        <a:defRPr/>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93764" y="388938"/>
            <a:ext cx="11223625" cy="141446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893764" y="1947863"/>
            <a:ext cx="11223625" cy="464026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93764" y="6780213"/>
            <a:ext cx="2928937" cy="3889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310064" y="6780213"/>
            <a:ext cx="4391025" cy="3889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9188451" y="6780213"/>
            <a:ext cx="2928938" cy="3889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99" b="0" i="0" u="none" strike="noStrike" cap="none">
                <a:solidFill>
                  <a:srgbClr val="888888"/>
                </a:solidFill>
                <a:latin typeface="Calibri"/>
                <a:ea typeface="Calibri"/>
                <a:cs typeface="Calibri"/>
                <a:sym typeface="Calibri"/>
              </a:defRPr>
            </a:lvl1pPr>
            <a:lvl2pPr marL="0" marR="0" lvl="1" indent="0" algn="r" rtl="0">
              <a:spcBef>
                <a:spcPts val="0"/>
              </a:spcBef>
              <a:buNone/>
              <a:defRPr sz="1199" b="0" i="0" u="none" strike="noStrike" cap="none">
                <a:solidFill>
                  <a:srgbClr val="888888"/>
                </a:solidFill>
                <a:latin typeface="Calibri"/>
                <a:ea typeface="Calibri"/>
                <a:cs typeface="Calibri"/>
                <a:sym typeface="Calibri"/>
              </a:defRPr>
            </a:lvl2pPr>
            <a:lvl3pPr marL="0" marR="0" lvl="2" indent="0" algn="r" rtl="0">
              <a:spcBef>
                <a:spcPts val="0"/>
              </a:spcBef>
              <a:buNone/>
              <a:defRPr sz="1199" b="0" i="0" u="none" strike="noStrike" cap="none">
                <a:solidFill>
                  <a:srgbClr val="888888"/>
                </a:solidFill>
                <a:latin typeface="Calibri"/>
                <a:ea typeface="Calibri"/>
                <a:cs typeface="Calibri"/>
                <a:sym typeface="Calibri"/>
              </a:defRPr>
            </a:lvl3pPr>
            <a:lvl4pPr marL="0" marR="0" lvl="3" indent="0" algn="r" rtl="0">
              <a:spcBef>
                <a:spcPts val="0"/>
              </a:spcBef>
              <a:buNone/>
              <a:defRPr sz="1199" b="0" i="0" u="none" strike="noStrike" cap="none">
                <a:solidFill>
                  <a:srgbClr val="888888"/>
                </a:solidFill>
                <a:latin typeface="Calibri"/>
                <a:ea typeface="Calibri"/>
                <a:cs typeface="Calibri"/>
                <a:sym typeface="Calibri"/>
              </a:defRPr>
            </a:lvl4pPr>
            <a:lvl5pPr marL="0" marR="0" lvl="4" indent="0" algn="r" rtl="0">
              <a:spcBef>
                <a:spcPts val="0"/>
              </a:spcBef>
              <a:buNone/>
              <a:defRPr sz="1199" b="0" i="0" u="none" strike="noStrike" cap="none">
                <a:solidFill>
                  <a:srgbClr val="888888"/>
                </a:solidFill>
                <a:latin typeface="Calibri"/>
                <a:ea typeface="Calibri"/>
                <a:cs typeface="Calibri"/>
                <a:sym typeface="Calibri"/>
              </a:defRPr>
            </a:lvl5pPr>
            <a:lvl6pPr marL="0" marR="0" lvl="5" indent="0" algn="r" rtl="0">
              <a:spcBef>
                <a:spcPts val="0"/>
              </a:spcBef>
              <a:buNone/>
              <a:defRPr sz="1199" b="0" i="0" u="none" strike="noStrike" cap="none">
                <a:solidFill>
                  <a:srgbClr val="888888"/>
                </a:solidFill>
                <a:latin typeface="Calibri"/>
                <a:ea typeface="Calibri"/>
                <a:cs typeface="Calibri"/>
                <a:sym typeface="Calibri"/>
              </a:defRPr>
            </a:lvl6pPr>
            <a:lvl7pPr marL="0" marR="0" lvl="6" indent="0" algn="r" rtl="0">
              <a:spcBef>
                <a:spcPts val="0"/>
              </a:spcBef>
              <a:buNone/>
              <a:defRPr sz="1199" b="0" i="0" u="none" strike="noStrike" cap="none">
                <a:solidFill>
                  <a:srgbClr val="888888"/>
                </a:solidFill>
                <a:latin typeface="Calibri"/>
                <a:ea typeface="Calibri"/>
                <a:cs typeface="Calibri"/>
                <a:sym typeface="Calibri"/>
              </a:defRPr>
            </a:lvl7pPr>
            <a:lvl8pPr marL="0" marR="0" lvl="7" indent="0" algn="r" rtl="0">
              <a:spcBef>
                <a:spcPts val="0"/>
              </a:spcBef>
              <a:buNone/>
              <a:defRPr sz="1199" b="0" i="0" u="none" strike="noStrike" cap="none">
                <a:solidFill>
                  <a:srgbClr val="888888"/>
                </a:solidFill>
                <a:latin typeface="Calibri"/>
                <a:ea typeface="Calibri"/>
                <a:cs typeface="Calibri"/>
                <a:sym typeface="Calibri"/>
              </a:defRPr>
            </a:lvl8pPr>
            <a:lvl9pPr marL="0" marR="0" lvl="8" indent="0" algn="r" rtl="0">
              <a:spcBef>
                <a:spcPts val="0"/>
              </a:spcBef>
              <a:buNone/>
              <a:defRPr sz="11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11" name="Google Shape;11;p6"/>
          <p:cNvPicPr preferRelativeResize="0"/>
          <p:nvPr/>
        </p:nvPicPr>
        <p:blipFill rotWithShape="1">
          <a:blip r:embed="rId11" cstate="email">
            <a:alphaModFix amt="5000"/>
            <a:extLst>
              <a:ext uri="{28A0092B-C50C-407E-A947-70E740481C1C}">
                <a14:useLocalDpi xmlns:a14="http://schemas.microsoft.com/office/drawing/2010/main"/>
              </a:ext>
            </a:extLst>
          </a:blip>
          <a:srcRect/>
          <a:stretch/>
        </p:blipFill>
        <p:spPr>
          <a:xfrm>
            <a:off x="-1" y="0"/>
            <a:ext cx="13011150" cy="7315200"/>
          </a:xfrm>
          <a:prstGeom prst="rect">
            <a:avLst/>
          </a:prstGeom>
          <a:noFill/>
          <a:ln>
            <a:noFill/>
          </a:ln>
        </p:spPr>
      </p:pic>
    </p:spTree>
    <p:extLst>
      <p:ext uri="{BB962C8B-B14F-4D97-AF65-F5344CB8AC3E}">
        <p14:creationId xmlns:p14="http://schemas.microsoft.com/office/powerpoint/2010/main" val="2710942098"/>
      </p:ext>
    </p:extLst>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0"/>
        <p:cNvGrpSpPr/>
        <p:nvPr/>
      </p:nvGrpSpPr>
      <p:grpSpPr>
        <a:xfrm>
          <a:off x="0" y="0"/>
          <a:ext cx="0" cy="0"/>
          <a:chOff x="0" y="0"/>
          <a:chExt cx="0" cy="0"/>
        </a:xfrm>
      </p:grpSpPr>
      <p:sp>
        <p:nvSpPr>
          <p:cNvPr id="701" name="Google Shape;701;p58"/>
          <p:cNvSpPr/>
          <p:nvPr/>
        </p:nvSpPr>
        <p:spPr>
          <a:xfrm>
            <a:off x="-1" y="6780107"/>
            <a:ext cx="13011151" cy="535093"/>
          </a:xfrm>
          <a:prstGeom prst="rect">
            <a:avLst/>
          </a:prstGeom>
          <a:solidFill>
            <a:srgbClr val="84442E"/>
          </a:solidFill>
          <a:ln>
            <a:noFill/>
          </a:ln>
        </p:spPr>
        <p:txBody>
          <a:bodyPr spcFirstLastPara="1" wrap="square" lIns="97520" tIns="48747" rIns="97520" bIns="48747"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20" b="0" i="0" u="none" strike="noStrike" cap="none">
              <a:solidFill>
                <a:schemeClr val="lt1"/>
              </a:solidFill>
              <a:latin typeface="Calibri"/>
              <a:ea typeface="Calibri"/>
              <a:cs typeface="Calibri"/>
              <a:sym typeface="Calibri"/>
            </a:endParaRPr>
          </a:p>
        </p:txBody>
      </p:sp>
      <p:sp>
        <p:nvSpPr>
          <p:cNvPr id="702" name="Google Shape;702;p58"/>
          <p:cNvSpPr txBox="1">
            <a:spLocks noGrp="1"/>
          </p:cNvSpPr>
          <p:nvPr>
            <p:ph type="body" idx="1"/>
          </p:nvPr>
        </p:nvSpPr>
        <p:spPr>
          <a:xfrm>
            <a:off x="894516" y="1736525"/>
            <a:ext cx="11444024" cy="485223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79B94E"/>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9B94E"/>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9B94E"/>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9B94E"/>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03" name="Google Shape;703;p58"/>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39993" y="334720"/>
            <a:ext cx="2078285" cy="983970"/>
          </a:xfrm>
          <a:prstGeom prst="rect">
            <a:avLst/>
          </a:prstGeom>
          <a:noFill/>
          <a:ln>
            <a:noFill/>
          </a:ln>
        </p:spPr>
      </p:pic>
      <p:sp>
        <p:nvSpPr>
          <p:cNvPr id="704" name="Google Shape;704;p58"/>
          <p:cNvSpPr txBox="1">
            <a:spLocks noGrp="1"/>
          </p:cNvSpPr>
          <p:nvPr>
            <p:ph type="title"/>
          </p:nvPr>
        </p:nvSpPr>
        <p:spPr>
          <a:xfrm>
            <a:off x="2416356" y="389467"/>
            <a:ext cx="9700277" cy="88941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9B94E"/>
              </a:buClr>
              <a:buSzPts val="4400"/>
              <a:buFont typeface="Calibri"/>
              <a:buNone/>
              <a:defRPr sz="4400" b="1" i="0" u="none" strike="noStrike" cap="none">
                <a:solidFill>
                  <a:srgbClr val="79B94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50050470"/>
      </p:ext>
    </p:extLst>
  </p:cSld>
  <p:clrMap bg1="lt1" tx1="dk1" bg2="dk2" tx2="lt2" accent1="accent1" accent2="accent2" accent3="accent3" accent4="accent4" accent5="accent5" accent6="accent6" hlink="hlink" folHlink="folHlink"/>
  <p:sldLayoutIdLst>
    <p:sldLayoutId id="2147483722"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08C84-1ADC-DA03-A807-6D74DE74A7EA}"/>
              </a:ext>
            </a:extLst>
          </p:cNvPr>
          <p:cNvSpPr>
            <a:spLocks noGrp="1"/>
          </p:cNvSpPr>
          <p:nvPr>
            <p:ph type="title"/>
          </p:nvPr>
        </p:nvSpPr>
        <p:spPr>
          <a:xfrm>
            <a:off x="894517" y="389467"/>
            <a:ext cx="11222117" cy="1413934"/>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61565EE-18C4-8820-433C-61F05214AAFC}"/>
              </a:ext>
            </a:extLst>
          </p:cNvPr>
          <p:cNvSpPr>
            <a:spLocks noGrp="1"/>
          </p:cNvSpPr>
          <p:nvPr>
            <p:ph type="body" idx="1"/>
          </p:nvPr>
        </p:nvSpPr>
        <p:spPr>
          <a:xfrm>
            <a:off x="894517" y="1947334"/>
            <a:ext cx="11222117" cy="46414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B0962C3-6AC7-FFF2-D7E1-44346F5008D8}"/>
              </a:ext>
            </a:extLst>
          </p:cNvPr>
          <p:cNvSpPr>
            <a:spLocks noGrp="1"/>
          </p:cNvSpPr>
          <p:nvPr>
            <p:ph type="dt" sz="half" idx="2"/>
          </p:nvPr>
        </p:nvSpPr>
        <p:spPr>
          <a:xfrm>
            <a:off x="894516" y="6780107"/>
            <a:ext cx="2927509" cy="389467"/>
          </a:xfrm>
          <a:prstGeom prst="rect">
            <a:avLst/>
          </a:prstGeom>
        </p:spPr>
        <p:txBody>
          <a:bodyPr vert="horz" lIns="91440" tIns="45720" rIns="91440" bIns="45720" rtlCol="0" anchor="ctr"/>
          <a:lstStyle>
            <a:lvl1pPr algn="l">
              <a:defRPr sz="1280">
                <a:solidFill>
                  <a:schemeClr val="tx1">
                    <a:tint val="82000"/>
                  </a:schemeClr>
                </a:solidFill>
              </a:defRPr>
            </a:lvl1pPr>
          </a:lstStyle>
          <a:p>
            <a:fld id="{BFA8F918-F692-4349-8F4F-6A992EBFF482}" type="datetimeFigureOut">
              <a:rPr lang="it-IT" smtClean="0"/>
              <a:t>23/08/2024</a:t>
            </a:fld>
            <a:endParaRPr lang="it-IT"/>
          </a:p>
        </p:txBody>
      </p:sp>
      <p:sp>
        <p:nvSpPr>
          <p:cNvPr id="5" name="Footer Placeholder 4">
            <a:extLst>
              <a:ext uri="{FF2B5EF4-FFF2-40B4-BE49-F238E27FC236}">
                <a16:creationId xmlns:a16="http://schemas.microsoft.com/office/drawing/2014/main" id="{5F6ADD5F-9268-D9BC-5E37-801919E54DFC}"/>
              </a:ext>
            </a:extLst>
          </p:cNvPr>
          <p:cNvSpPr>
            <a:spLocks noGrp="1"/>
          </p:cNvSpPr>
          <p:nvPr>
            <p:ph type="ftr" sz="quarter" idx="3"/>
          </p:nvPr>
        </p:nvSpPr>
        <p:spPr>
          <a:xfrm>
            <a:off x="4309944" y="6780107"/>
            <a:ext cx="4391263" cy="389467"/>
          </a:xfrm>
          <a:prstGeom prst="rect">
            <a:avLst/>
          </a:prstGeom>
        </p:spPr>
        <p:txBody>
          <a:bodyPr vert="horz" lIns="91440" tIns="45720" rIns="91440" bIns="45720" rtlCol="0" anchor="ctr"/>
          <a:lstStyle>
            <a:lvl1pPr algn="ctr">
              <a:defRPr sz="128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6153474B-8BD8-D21B-32D0-039EF1B4DC70}"/>
              </a:ext>
            </a:extLst>
          </p:cNvPr>
          <p:cNvSpPr>
            <a:spLocks noGrp="1"/>
          </p:cNvSpPr>
          <p:nvPr>
            <p:ph type="sldNum" sz="quarter" idx="4"/>
          </p:nvPr>
        </p:nvSpPr>
        <p:spPr>
          <a:xfrm>
            <a:off x="9189125" y="6780107"/>
            <a:ext cx="2927509" cy="389467"/>
          </a:xfrm>
          <a:prstGeom prst="rect">
            <a:avLst/>
          </a:prstGeom>
        </p:spPr>
        <p:txBody>
          <a:bodyPr vert="horz" lIns="91440" tIns="45720" rIns="91440" bIns="45720" rtlCol="0" anchor="ctr"/>
          <a:lstStyle>
            <a:lvl1pPr algn="r">
              <a:defRPr sz="1280">
                <a:solidFill>
                  <a:schemeClr val="tx1">
                    <a:tint val="82000"/>
                  </a:schemeClr>
                </a:solidFill>
              </a:defRPr>
            </a:lvl1pPr>
          </a:lstStyle>
          <a:p>
            <a:fld id="{7F21E5E6-F30F-4186-B38A-852EAA842EA3}" type="slidenum">
              <a:rPr lang="it-IT" smtClean="0"/>
              <a:t>‹#›</a:t>
            </a:fld>
            <a:endParaRPr lang="it-IT"/>
          </a:p>
        </p:txBody>
      </p:sp>
    </p:spTree>
    <p:extLst>
      <p:ext uri="{BB962C8B-B14F-4D97-AF65-F5344CB8AC3E}">
        <p14:creationId xmlns:p14="http://schemas.microsoft.com/office/powerpoint/2010/main" val="356776586"/>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l" defTabSz="975345"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36" indent="-243836" algn="l" defTabSz="975345"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09" indent="-243836" algn="l" defTabSz="975345"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181" indent="-243836" algn="l" defTabSz="975345"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853"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526"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198"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69870"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543"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215" indent="-243836" algn="l" defTabSz="975345"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it-IT"/>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g2e173ebf2ce_1_0"/>
          <p:cNvSpPr txBox="1">
            <a:spLocks noGrp="1"/>
          </p:cNvSpPr>
          <p:nvPr>
            <p:ph type="title"/>
          </p:nvPr>
        </p:nvSpPr>
        <p:spPr>
          <a:xfrm>
            <a:off x="3415356" y="819129"/>
            <a:ext cx="8995110" cy="90368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17" name="Google Shape;117;g2e173ebf2ce_1_0"/>
          <p:cNvSpPr txBox="1">
            <a:spLocks noGrp="1"/>
          </p:cNvSpPr>
          <p:nvPr>
            <p:ph type="body" idx="1"/>
          </p:nvPr>
        </p:nvSpPr>
        <p:spPr>
          <a:xfrm>
            <a:off x="3429389" y="2269548"/>
            <a:ext cx="8995110" cy="427008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18" name="Google Shape;118;g2e173ebf2ce_1_0"/>
          <p:cNvSpPr txBox="1">
            <a:spLocks noGrp="1"/>
          </p:cNvSpPr>
          <p:nvPr>
            <p:ph type="sldNum" idx="12"/>
          </p:nvPr>
        </p:nvSpPr>
        <p:spPr>
          <a:xfrm>
            <a:off x="12091945" y="6668457"/>
            <a:ext cx="780754" cy="559787"/>
          </a:xfrm>
          <a:prstGeom prst="rect">
            <a:avLst/>
          </a:prstGeom>
          <a:noFill/>
          <a:ln>
            <a:noFill/>
          </a:ln>
        </p:spPr>
        <p:txBody>
          <a:bodyPr spcFirstLastPara="1" wrap="square" lIns="91425" tIns="91425" rIns="91425" bIns="91425" anchor="ctr" anchorCtr="0">
            <a:normAutofit/>
          </a:bodyPr>
          <a:lstStyle>
            <a:lvl1pPr lvl="0" algn="r">
              <a:buNone/>
              <a:defRPr sz="1422">
                <a:solidFill>
                  <a:schemeClr val="dk2"/>
                </a:solidFill>
                <a:latin typeface="Lato"/>
                <a:ea typeface="Lato"/>
                <a:cs typeface="Lato"/>
                <a:sym typeface="Lato"/>
              </a:defRPr>
            </a:lvl1pPr>
            <a:lvl2pPr lvl="1" algn="r">
              <a:buNone/>
              <a:defRPr sz="1422">
                <a:solidFill>
                  <a:schemeClr val="dk2"/>
                </a:solidFill>
                <a:latin typeface="Lato"/>
                <a:ea typeface="Lato"/>
                <a:cs typeface="Lato"/>
                <a:sym typeface="Lato"/>
              </a:defRPr>
            </a:lvl2pPr>
            <a:lvl3pPr lvl="2" algn="r">
              <a:buNone/>
              <a:defRPr sz="1422">
                <a:solidFill>
                  <a:schemeClr val="dk2"/>
                </a:solidFill>
                <a:latin typeface="Lato"/>
                <a:ea typeface="Lato"/>
                <a:cs typeface="Lato"/>
                <a:sym typeface="Lato"/>
              </a:defRPr>
            </a:lvl3pPr>
            <a:lvl4pPr lvl="3" algn="r">
              <a:buNone/>
              <a:defRPr sz="1422">
                <a:solidFill>
                  <a:schemeClr val="dk2"/>
                </a:solidFill>
                <a:latin typeface="Lato"/>
                <a:ea typeface="Lato"/>
                <a:cs typeface="Lato"/>
                <a:sym typeface="Lato"/>
              </a:defRPr>
            </a:lvl4pPr>
            <a:lvl5pPr lvl="4" algn="r">
              <a:buNone/>
              <a:defRPr sz="1422">
                <a:solidFill>
                  <a:schemeClr val="dk2"/>
                </a:solidFill>
                <a:latin typeface="Lato"/>
                <a:ea typeface="Lato"/>
                <a:cs typeface="Lato"/>
                <a:sym typeface="Lato"/>
              </a:defRPr>
            </a:lvl5pPr>
            <a:lvl6pPr lvl="5" algn="r">
              <a:buNone/>
              <a:defRPr sz="1422">
                <a:solidFill>
                  <a:schemeClr val="dk2"/>
                </a:solidFill>
                <a:latin typeface="Lato"/>
                <a:ea typeface="Lato"/>
                <a:cs typeface="Lato"/>
                <a:sym typeface="Lato"/>
              </a:defRPr>
            </a:lvl6pPr>
            <a:lvl7pPr lvl="6" algn="r">
              <a:buNone/>
              <a:defRPr sz="1422">
                <a:solidFill>
                  <a:schemeClr val="dk2"/>
                </a:solidFill>
                <a:latin typeface="Lato"/>
                <a:ea typeface="Lato"/>
                <a:cs typeface="Lato"/>
                <a:sym typeface="Lato"/>
              </a:defRPr>
            </a:lvl7pPr>
            <a:lvl8pPr lvl="7" algn="r">
              <a:buNone/>
              <a:defRPr sz="1422">
                <a:solidFill>
                  <a:schemeClr val="dk2"/>
                </a:solidFill>
                <a:latin typeface="Lato"/>
                <a:ea typeface="Lato"/>
                <a:cs typeface="Lato"/>
                <a:sym typeface="Lato"/>
              </a:defRPr>
            </a:lvl8pPr>
            <a:lvl9pPr lvl="8" algn="r">
              <a:buNone/>
              <a:defRPr sz="1422">
                <a:solidFill>
                  <a:schemeClr val="dk2"/>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1232545"/>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15356" y="819129"/>
            <a:ext cx="8995110" cy="90368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429389" y="2269548"/>
            <a:ext cx="8995110" cy="427008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2091945" y="6668457"/>
            <a:ext cx="780754" cy="559787"/>
          </a:xfrm>
          <a:prstGeom prst="rect">
            <a:avLst/>
          </a:prstGeom>
          <a:noFill/>
          <a:ln>
            <a:noFill/>
          </a:ln>
        </p:spPr>
        <p:txBody>
          <a:bodyPr spcFirstLastPara="1" wrap="square" lIns="91425" tIns="91425" rIns="91425" bIns="91425" anchor="ctr" anchorCtr="0">
            <a:normAutofit/>
          </a:bodyPr>
          <a:lstStyle>
            <a:lvl1pPr lvl="0" algn="r">
              <a:buNone/>
              <a:defRPr sz="1422">
                <a:solidFill>
                  <a:schemeClr val="dk2"/>
                </a:solidFill>
                <a:latin typeface="Lato"/>
                <a:ea typeface="Lato"/>
                <a:cs typeface="Lato"/>
                <a:sym typeface="Lato"/>
              </a:defRPr>
            </a:lvl1pPr>
            <a:lvl2pPr lvl="1" algn="r">
              <a:buNone/>
              <a:defRPr sz="1422">
                <a:solidFill>
                  <a:schemeClr val="dk2"/>
                </a:solidFill>
                <a:latin typeface="Lato"/>
                <a:ea typeface="Lato"/>
                <a:cs typeface="Lato"/>
                <a:sym typeface="Lato"/>
              </a:defRPr>
            </a:lvl2pPr>
            <a:lvl3pPr lvl="2" algn="r">
              <a:buNone/>
              <a:defRPr sz="1422">
                <a:solidFill>
                  <a:schemeClr val="dk2"/>
                </a:solidFill>
                <a:latin typeface="Lato"/>
                <a:ea typeface="Lato"/>
                <a:cs typeface="Lato"/>
                <a:sym typeface="Lato"/>
              </a:defRPr>
            </a:lvl3pPr>
            <a:lvl4pPr lvl="3" algn="r">
              <a:buNone/>
              <a:defRPr sz="1422">
                <a:solidFill>
                  <a:schemeClr val="dk2"/>
                </a:solidFill>
                <a:latin typeface="Lato"/>
                <a:ea typeface="Lato"/>
                <a:cs typeface="Lato"/>
                <a:sym typeface="Lato"/>
              </a:defRPr>
            </a:lvl4pPr>
            <a:lvl5pPr lvl="4" algn="r">
              <a:buNone/>
              <a:defRPr sz="1422">
                <a:solidFill>
                  <a:schemeClr val="dk2"/>
                </a:solidFill>
                <a:latin typeface="Lato"/>
                <a:ea typeface="Lato"/>
                <a:cs typeface="Lato"/>
                <a:sym typeface="Lato"/>
              </a:defRPr>
            </a:lvl5pPr>
            <a:lvl6pPr lvl="5" algn="r">
              <a:buNone/>
              <a:defRPr sz="1422">
                <a:solidFill>
                  <a:schemeClr val="dk2"/>
                </a:solidFill>
                <a:latin typeface="Lato"/>
                <a:ea typeface="Lato"/>
                <a:cs typeface="Lato"/>
                <a:sym typeface="Lato"/>
              </a:defRPr>
            </a:lvl6pPr>
            <a:lvl7pPr lvl="6" algn="r">
              <a:buNone/>
              <a:defRPr sz="1422">
                <a:solidFill>
                  <a:schemeClr val="dk2"/>
                </a:solidFill>
                <a:latin typeface="Lato"/>
                <a:ea typeface="Lato"/>
                <a:cs typeface="Lato"/>
                <a:sym typeface="Lato"/>
              </a:defRPr>
            </a:lvl7pPr>
            <a:lvl8pPr lvl="7" algn="r">
              <a:buNone/>
              <a:defRPr sz="1422">
                <a:solidFill>
                  <a:schemeClr val="dk2"/>
                </a:solidFill>
                <a:latin typeface="Lato"/>
                <a:ea typeface="Lato"/>
                <a:cs typeface="Lato"/>
                <a:sym typeface="Lato"/>
              </a:defRPr>
            </a:lvl8pPr>
            <a:lvl9pPr lvl="8" algn="r">
              <a:buNone/>
              <a:defRPr sz="1422">
                <a:solidFill>
                  <a:schemeClr val="dk2"/>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26592261"/>
      </p:ext>
    </p:extLst>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3351" y="1132338"/>
            <a:ext cx="9990156" cy="106709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1pPr>
            <a:lvl2pPr lvl="1">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2pPr>
            <a:lvl3pPr lvl="2">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3pPr>
            <a:lvl4pPr lvl="3">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4pPr>
            <a:lvl5pPr lvl="4">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5pPr>
            <a:lvl6pPr lvl="5">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6pPr>
            <a:lvl7pPr lvl="6">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7pPr>
            <a:lvl8pPr lvl="7">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8pPr>
            <a:lvl9pPr lvl="8">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493351" y="2044339"/>
            <a:ext cx="9990156" cy="3849813"/>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12230396" y="6883200"/>
            <a:ext cx="780754" cy="431787"/>
          </a:xfrm>
          <a:prstGeom prst="rect">
            <a:avLst/>
          </a:prstGeom>
          <a:noFill/>
          <a:ln>
            <a:noFill/>
          </a:ln>
          <a:effectLst>
            <a:outerShdw blurRad="28575" dist="19050" dir="5400000" algn="bl" rotWithShape="0">
              <a:srgbClr val="000000">
                <a:alpha val="25000"/>
              </a:srgbClr>
            </a:outerShdw>
          </a:effectLst>
        </p:spPr>
        <p:txBody>
          <a:bodyPr spcFirstLastPara="1" wrap="square" lIns="91425" tIns="91425" rIns="91425" bIns="91425" anchor="t" anchorCtr="0">
            <a:noAutofit/>
          </a:bodyPr>
          <a:lstStyle>
            <a:lvl1pPr lvl="0" algn="r">
              <a:buNone/>
              <a:defRPr sz="1564">
                <a:solidFill>
                  <a:srgbClr val="FFFFFF"/>
                </a:solidFill>
                <a:latin typeface="Sniglet"/>
                <a:ea typeface="Sniglet"/>
                <a:cs typeface="Sniglet"/>
                <a:sym typeface="Sniglet"/>
              </a:defRPr>
            </a:lvl1pPr>
            <a:lvl2pPr lvl="1" algn="r">
              <a:buNone/>
              <a:defRPr sz="1564">
                <a:solidFill>
                  <a:srgbClr val="FFFFFF"/>
                </a:solidFill>
                <a:latin typeface="Sniglet"/>
                <a:ea typeface="Sniglet"/>
                <a:cs typeface="Sniglet"/>
                <a:sym typeface="Sniglet"/>
              </a:defRPr>
            </a:lvl2pPr>
            <a:lvl3pPr lvl="2" algn="r">
              <a:buNone/>
              <a:defRPr sz="1564">
                <a:solidFill>
                  <a:srgbClr val="FFFFFF"/>
                </a:solidFill>
                <a:latin typeface="Sniglet"/>
                <a:ea typeface="Sniglet"/>
                <a:cs typeface="Sniglet"/>
                <a:sym typeface="Sniglet"/>
              </a:defRPr>
            </a:lvl3pPr>
            <a:lvl4pPr lvl="3" algn="r">
              <a:buNone/>
              <a:defRPr sz="1564">
                <a:solidFill>
                  <a:srgbClr val="FFFFFF"/>
                </a:solidFill>
                <a:latin typeface="Sniglet"/>
                <a:ea typeface="Sniglet"/>
                <a:cs typeface="Sniglet"/>
                <a:sym typeface="Sniglet"/>
              </a:defRPr>
            </a:lvl4pPr>
            <a:lvl5pPr lvl="4" algn="r">
              <a:buNone/>
              <a:defRPr sz="1564">
                <a:solidFill>
                  <a:srgbClr val="FFFFFF"/>
                </a:solidFill>
                <a:latin typeface="Sniglet"/>
                <a:ea typeface="Sniglet"/>
                <a:cs typeface="Sniglet"/>
                <a:sym typeface="Sniglet"/>
              </a:defRPr>
            </a:lvl5pPr>
            <a:lvl6pPr lvl="5" algn="r">
              <a:buNone/>
              <a:defRPr sz="1564">
                <a:solidFill>
                  <a:srgbClr val="FFFFFF"/>
                </a:solidFill>
                <a:latin typeface="Sniglet"/>
                <a:ea typeface="Sniglet"/>
                <a:cs typeface="Sniglet"/>
                <a:sym typeface="Sniglet"/>
              </a:defRPr>
            </a:lvl6pPr>
            <a:lvl7pPr lvl="6" algn="r">
              <a:buNone/>
              <a:defRPr sz="1564">
                <a:solidFill>
                  <a:srgbClr val="FFFFFF"/>
                </a:solidFill>
                <a:latin typeface="Sniglet"/>
                <a:ea typeface="Sniglet"/>
                <a:cs typeface="Sniglet"/>
                <a:sym typeface="Sniglet"/>
              </a:defRPr>
            </a:lvl7pPr>
            <a:lvl8pPr lvl="7" algn="r">
              <a:buNone/>
              <a:defRPr sz="1564">
                <a:solidFill>
                  <a:srgbClr val="FFFFFF"/>
                </a:solidFill>
                <a:latin typeface="Sniglet"/>
                <a:ea typeface="Sniglet"/>
                <a:cs typeface="Sniglet"/>
                <a:sym typeface="Sniglet"/>
              </a:defRPr>
            </a:lvl8pPr>
            <a:lvl9pPr lvl="8" algn="r">
              <a:buNone/>
              <a:defRPr sz="1564">
                <a:solidFill>
                  <a:srgbClr val="FFFFFF"/>
                </a:solidFill>
                <a:latin typeface="Sniglet"/>
                <a:ea typeface="Sniglet"/>
                <a:cs typeface="Sniglet"/>
                <a:sym typeface="Snigle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2788263"/>
      </p:ext>
    </p:extLst>
  </p:cSld>
  <p:clrMap bg1="lt1" tx1="dk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780107"/>
            <a:ext cx="13011150" cy="535093"/>
          </a:xfrm>
          <a:prstGeom prst="rect">
            <a:avLst/>
          </a:prstGeom>
          <a:solidFill>
            <a:srgbClr val="84442E"/>
          </a:solidFill>
          <a:ln>
            <a:noFill/>
          </a:ln>
        </p:spPr>
        <p:txBody>
          <a:bodyPr spcFirstLastPara="1" wrap="square" lIns="97520" tIns="48747" rIns="97520" bIns="48747" anchor="ctr" anchorCtr="0">
            <a:noAutofit/>
          </a:bodyPr>
          <a:lstStyle/>
          <a:p>
            <a:pPr marL="0" marR="0" lvl="0" indent="0" algn="ctr" rtl="0">
              <a:spcBef>
                <a:spcPts val="0"/>
              </a:spcBef>
              <a:spcAft>
                <a:spcPts val="0"/>
              </a:spcAft>
              <a:buNone/>
            </a:pPr>
            <a:endParaRPr sz="1920" b="0" i="0" u="none" strike="noStrike" cap="none">
              <a:solidFill>
                <a:schemeClr val="lt1"/>
              </a:solidFill>
              <a:latin typeface="Calibri"/>
              <a:ea typeface="Calibri"/>
              <a:cs typeface="Calibri"/>
              <a:sym typeface="Calibri"/>
            </a:endParaRPr>
          </a:p>
        </p:txBody>
      </p:sp>
      <p:pic>
        <p:nvPicPr>
          <p:cNvPr id="11" name="Google Shape;11;p1"/>
          <p:cNvPicPr preferRelativeResize="0"/>
          <p:nvPr/>
        </p:nvPicPr>
        <p:blipFill rotWithShape="1">
          <a:blip r:embed="rId13" cstate="email">
            <a:alphaModFix amt="5000"/>
            <a:extLst>
              <a:ext uri="{28A0092B-C50C-407E-A947-70E740481C1C}">
                <a14:useLocalDpi xmlns:a14="http://schemas.microsoft.com/office/drawing/2010/main"/>
              </a:ext>
            </a:extLst>
          </a:blip>
          <a:srcRect l="-1"/>
          <a:stretch/>
        </p:blipFill>
        <p:spPr>
          <a:xfrm>
            <a:off x="-1" y="0"/>
            <a:ext cx="13011151" cy="7315200"/>
          </a:xfrm>
          <a:prstGeom prst="rect">
            <a:avLst/>
          </a:prstGeom>
          <a:noFill/>
          <a:ln>
            <a:noFill/>
          </a:ln>
        </p:spPr>
      </p:pic>
      <p:sp>
        <p:nvSpPr>
          <p:cNvPr id="12" name="Google Shape;12;p1"/>
          <p:cNvSpPr txBox="1">
            <a:spLocks noGrp="1"/>
          </p:cNvSpPr>
          <p:nvPr>
            <p:ph type="body" idx="1"/>
          </p:nvPr>
        </p:nvSpPr>
        <p:spPr>
          <a:xfrm>
            <a:off x="894516" y="1736525"/>
            <a:ext cx="11444024" cy="485223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79B94E"/>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9B94E"/>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9B94E"/>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9B94E"/>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3" name="Google Shape;13;p1"/>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39993" y="334720"/>
            <a:ext cx="2078285" cy="983970"/>
          </a:xfrm>
          <a:prstGeom prst="rect">
            <a:avLst/>
          </a:prstGeom>
          <a:noFill/>
          <a:ln>
            <a:noFill/>
          </a:ln>
        </p:spPr>
      </p:pic>
      <p:sp>
        <p:nvSpPr>
          <p:cNvPr id="14" name="Google Shape;14;p1"/>
          <p:cNvSpPr txBox="1">
            <a:spLocks noGrp="1"/>
          </p:cNvSpPr>
          <p:nvPr>
            <p:ph type="title"/>
          </p:nvPr>
        </p:nvSpPr>
        <p:spPr>
          <a:xfrm>
            <a:off x="2416356" y="389467"/>
            <a:ext cx="9700277" cy="88941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79B94E"/>
              </a:buClr>
              <a:buSzPts val="4400"/>
              <a:buFont typeface="Calibri"/>
              <a:buNone/>
              <a:defRPr sz="4400" b="1" i="0" u="none" strike="noStrike" cap="none">
                <a:solidFill>
                  <a:srgbClr val="79B94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
          <p:cNvSpPr txBox="1">
            <a:spLocks noGrp="1"/>
          </p:cNvSpPr>
          <p:nvPr>
            <p:ph type="ftr" idx="11"/>
          </p:nvPr>
        </p:nvSpPr>
        <p:spPr>
          <a:xfrm>
            <a:off x="3503632" y="6854000"/>
            <a:ext cx="7090381" cy="38946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707"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20" b="0" i="0" u="none" strike="noStrike" cap="none">
                <a:solidFill>
                  <a:schemeClr val="dk1"/>
                </a:solidFill>
                <a:latin typeface="Calibri"/>
                <a:ea typeface="Calibri"/>
                <a:cs typeface="Calibri"/>
                <a:sym typeface="Calibri"/>
              </a:defRPr>
            </a:lvl9pPr>
          </a:lstStyle>
          <a:p>
            <a:endParaRPr/>
          </a:p>
        </p:txBody>
      </p:sp>
      <p:pic>
        <p:nvPicPr>
          <p:cNvPr id="16" name="Google Shape;16;p1"/>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3474504" y="6908195"/>
            <a:ext cx="274001" cy="281075"/>
          </a:xfrm>
          <a:prstGeom prst="rect">
            <a:avLst/>
          </a:prstGeom>
          <a:noFill/>
          <a:ln>
            <a:noFill/>
          </a:ln>
        </p:spPr>
      </p:pic>
      <p:pic>
        <p:nvPicPr>
          <p:cNvPr id="17" name="Google Shape;17;p1"/>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6415801" y="6906493"/>
            <a:ext cx="352385" cy="284480"/>
          </a:xfrm>
          <a:prstGeom prst="rect">
            <a:avLst/>
          </a:prstGeom>
          <a:noFill/>
          <a:ln>
            <a:noFill/>
          </a:ln>
        </p:spPr>
      </p:pic>
      <p:sp>
        <p:nvSpPr>
          <p:cNvPr id="18" name="Google Shape;18;p1"/>
          <p:cNvSpPr txBox="1">
            <a:spLocks noGrp="1"/>
          </p:cNvSpPr>
          <p:nvPr>
            <p:ph type="sldNum" idx="12"/>
          </p:nvPr>
        </p:nvSpPr>
        <p:spPr>
          <a:xfrm>
            <a:off x="10961448" y="6854001"/>
            <a:ext cx="748587" cy="461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920" b="0" i="0" u="none" strike="noStrike" cap="none">
                <a:solidFill>
                  <a:schemeClr val="lt1"/>
                </a:solidFill>
                <a:latin typeface="Calibri"/>
                <a:ea typeface="Calibri"/>
                <a:cs typeface="Calibri"/>
                <a:sym typeface="Calibri"/>
              </a:defRPr>
            </a:lvl1pPr>
            <a:lvl2pPr marL="0" marR="0" lvl="1" indent="0" algn="l" rtl="0">
              <a:spcBef>
                <a:spcPts val="0"/>
              </a:spcBef>
              <a:buNone/>
              <a:defRPr sz="1920" b="0" i="0" u="none" strike="noStrike" cap="none">
                <a:solidFill>
                  <a:schemeClr val="lt1"/>
                </a:solidFill>
                <a:latin typeface="Calibri"/>
                <a:ea typeface="Calibri"/>
                <a:cs typeface="Calibri"/>
                <a:sym typeface="Calibri"/>
              </a:defRPr>
            </a:lvl2pPr>
            <a:lvl3pPr marL="0" marR="0" lvl="2" indent="0" algn="l" rtl="0">
              <a:spcBef>
                <a:spcPts val="0"/>
              </a:spcBef>
              <a:buNone/>
              <a:defRPr sz="1920" b="0" i="0" u="none" strike="noStrike" cap="none">
                <a:solidFill>
                  <a:schemeClr val="lt1"/>
                </a:solidFill>
                <a:latin typeface="Calibri"/>
                <a:ea typeface="Calibri"/>
                <a:cs typeface="Calibri"/>
                <a:sym typeface="Calibri"/>
              </a:defRPr>
            </a:lvl3pPr>
            <a:lvl4pPr marL="0" marR="0" lvl="3" indent="0" algn="l" rtl="0">
              <a:spcBef>
                <a:spcPts val="0"/>
              </a:spcBef>
              <a:buNone/>
              <a:defRPr sz="1920" b="0" i="0" u="none" strike="noStrike" cap="none">
                <a:solidFill>
                  <a:schemeClr val="lt1"/>
                </a:solidFill>
                <a:latin typeface="Calibri"/>
                <a:ea typeface="Calibri"/>
                <a:cs typeface="Calibri"/>
                <a:sym typeface="Calibri"/>
              </a:defRPr>
            </a:lvl4pPr>
            <a:lvl5pPr marL="0" marR="0" lvl="4" indent="0" algn="l" rtl="0">
              <a:spcBef>
                <a:spcPts val="0"/>
              </a:spcBef>
              <a:buNone/>
              <a:defRPr sz="1920" b="0" i="0" u="none" strike="noStrike" cap="none">
                <a:solidFill>
                  <a:schemeClr val="lt1"/>
                </a:solidFill>
                <a:latin typeface="Calibri"/>
                <a:ea typeface="Calibri"/>
                <a:cs typeface="Calibri"/>
                <a:sym typeface="Calibri"/>
              </a:defRPr>
            </a:lvl5pPr>
            <a:lvl6pPr marL="0" marR="0" lvl="5" indent="0" algn="l" rtl="0">
              <a:spcBef>
                <a:spcPts val="0"/>
              </a:spcBef>
              <a:buNone/>
              <a:defRPr sz="1920" b="0" i="0" u="none" strike="noStrike" cap="none">
                <a:solidFill>
                  <a:schemeClr val="lt1"/>
                </a:solidFill>
                <a:latin typeface="Calibri"/>
                <a:ea typeface="Calibri"/>
                <a:cs typeface="Calibri"/>
                <a:sym typeface="Calibri"/>
              </a:defRPr>
            </a:lvl6pPr>
            <a:lvl7pPr marL="0" marR="0" lvl="6" indent="0" algn="l" rtl="0">
              <a:spcBef>
                <a:spcPts val="0"/>
              </a:spcBef>
              <a:buNone/>
              <a:defRPr sz="1920" b="0" i="0" u="none" strike="noStrike" cap="none">
                <a:solidFill>
                  <a:schemeClr val="lt1"/>
                </a:solidFill>
                <a:latin typeface="Calibri"/>
                <a:ea typeface="Calibri"/>
                <a:cs typeface="Calibri"/>
                <a:sym typeface="Calibri"/>
              </a:defRPr>
            </a:lvl7pPr>
            <a:lvl8pPr marL="0" marR="0" lvl="7" indent="0" algn="l" rtl="0">
              <a:spcBef>
                <a:spcPts val="0"/>
              </a:spcBef>
              <a:buNone/>
              <a:defRPr sz="1920" b="0" i="0" u="none" strike="noStrike" cap="none">
                <a:solidFill>
                  <a:schemeClr val="lt1"/>
                </a:solidFill>
                <a:latin typeface="Calibri"/>
                <a:ea typeface="Calibri"/>
                <a:cs typeface="Calibri"/>
                <a:sym typeface="Calibri"/>
              </a:defRPr>
            </a:lvl8pPr>
            <a:lvl9pPr marL="0" marR="0" lvl="8" indent="0" algn="l" rtl="0">
              <a:spcBef>
                <a:spcPts val="0"/>
              </a:spcBef>
              <a:buNone/>
              <a:defRPr sz="1920"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pic>
        <p:nvPicPr>
          <p:cNvPr id="19" name="Google Shape;19;p1"/>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2009430" y="6885463"/>
            <a:ext cx="950398" cy="326540"/>
          </a:xfrm>
          <a:prstGeom prst="rect">
            <a:avLst/>
          </a:prstGeom>
          <a:noFill/>
          <a:ln>
            <a:noFill/>
          </a:ln>
        </p:spPr>
      </p:pic>
    </p:spTree>
    <p:extLst>
      <p:ext uri="{BB962C8B-B14F-4D97-AF65-F5344CB8AC3E}">
        <p14:creationId xmlns:p14="http://schemas.microsoft.com/office/powerpoint/2010/main" val="1342411631"/>
      </p:ext>
    </p:extLst>
  </p:cSld>
  <p:clrMap bg1="lt1" tx1="dk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933967" y="1644729"/>
            <a:ext cx="7792176" cy="2807467"/>
          </a:xfrm>
          <a:prstGeom prst="rect">
            <a:avLst/>
          </a:prstGeom>
          <a:noFill/>
          <a:ln>
            <a:noFill/>
          </a:ln>
        </p:spPr>
        <p:txBody>
          <a:bodyPr spcFirstLastPara="1" wrap="square" lIns="0" tIns="0" rIns="0" bIns="0" anchor="t" anchorCtr="0">
            <a:noAutofit/>
          </a:bodyPr>
          <a:lstStyle>
            <a:lvl1pPr marL="457200" lvl="0" indent="-342900" rtl="0">
              <a:lnSpc>
                <a:spcPct val="95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194" name="Google Shape;194;p30"/>
          <p:cNvSpPr txBox="1">
            <a:spLocks noGrp="1"/>
          </p:cNvSpPr>
          <p:nvPr>
            <p:ph type="title"/>
          </p:nvPr>
        </p:nvSpPr>
        <p:spPr>
          <a:xfrm>
            <a:off x="4049051" y="1631538"/>
            <a:ext cx="7320053" cy="1084587"/>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95" name="Google Shape;195;p30"/>
          <p:cNvPicPr preferRelativeResize="0"/>
          <p:nvPr/>
        </p:nvPicPr>
        <p:blipFill rotWithShape="1">
          <a:blip r:embed="rId34" cstate="email">
            <a:alphaModFix/>
            <a:extLst>
              <a:ext uri="{28A0092B-C50C-407E-A947-70E740481C1C}">
                <a14:useLocalDpi xmlns:a14="http://schemas.microsoft.com/office/drawing/2010/main"/>
              </a:ext>
            </a:extLst>
          </a:blip>
          <a:srcRect l="1969" r="1969"/>
          <a:stretch/>
        </p:blipFill>
        <p:spPr>
          <a:xfrm>
            <a:off x="10284595" y="6471702"/>
            <a:ext cx="2699273" cy="742080"/>
          </a:xfrm>
          <a:prstGeom prst="rect">
            <a:avLst/>
          </a:prstGeom>
          <a:noFill/>
          <a:ln>
            <a:noFill/>
          </a:ln>
        </p:spPr>
      </p:pic>
    </p:spTree>
    <p:extLst>
      <p:ext uri="{BB962C8B-B14F-4D97-AF65-F5344CB8AC3E}">
        <p14:creationId xmlns:p14="http://schemas.microsoft.com/office/powerpoint/2010/main" val="1202966784"/>
      </p:ext>
    </p:extLst>
  </p:cSld>
  <p:clrMap bg1="lt1" tx1="dk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91"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299762" y="292947"/>
            <a:ext cx="10411631" cy="1413933"/>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1299762" y="1950720"/>
            <a:ext cx="10411631" cy="4632960"/>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3"/>
          </p:nvPr>
        </p:nvSpPr>
        <p:spPr>
          <a:xfrm>
            <a:off x="1290391" y="6878322"/>
            <a:ext cx="7086024" cy="193039"/>
          </a:xfrm>
          <a:prstGeom prst="rect">
            <a:avLst/>
          </a:prstGeom>
        </p:spPr>
        <p:txBody>
          <a:bodyPr vert="horz" lIns="91440" tIns="45720" rIns="91440" bIns="45720" rtlCol="0" anchor="ctr"/>
          <a:lstStyle>
            <a:lvl1pPr algn="l">
              <a:defRPr sz="1172" cap="all" baseline="0">
                <a:solidFill>
                  <a:schemeClr val="tx1"/>
                </a:solidFill>
              </a:defRPr>
            </a:lvl1pPr>
          </a:lstStyle>
          <a:p>
            <a:pPr rtl="0"/>
            <a:r>
              <a:rPr lang="it-IT" noProof="0"/>
              <a:t>Aggiungere un piè di pagina</a:t>
            </a:r>
          </a:p>
        </p:txBody>
      </p:sp>
      <p:sp>
        <p:nvSpPr>
          <p:cNvPr id="4" name="Segnaposto data 3"/>
          <p:cNvSpPr>
            <a:spLocks noGrp="1"/>
          </p:cNvSpPr>
          <p:nvPr>
            <p:ph type="dt" sz="half" idx="2"/>
          </p:nvPr>
        </p:nvSpPr>
        <p:spPr>
          <a:xfrm>
            <a:off x="8701779" y="6878322"/>
            <a:ext cx="1490458" cy="193039"/>
          </a:xfrm>
          <a:prstGeom prst="rect">
            <a:avLst/>
          </a:prstGeom>
        </p:spPr>
        <p:txBody>
          <a:bodyPr vert="horz" lIns="91440" tIns="45720" rIns="91440" bIns="45720" rtlCol="0" anchor="ctr"/>
          <a:lstStyle>
            <a:lvl1pPr algn="r">
              <a:defRPr sz="1172">
                <a:solidFill>
                  <a:schemeClr val="tx1"/>
                </a:solidFill>
              </a:defRPr>
            </a:lvl1pPr>
          </a:lstStyle>
          <a:p>
            <a:pPr rtl="0"/>
            <a:fld id="{CC76C4AD-3498-4835-9C6B-12AC900C65A0}" type="datetime1">
              <a:rPr lang="it-IT" noProof="0" smtClean="0"/>
              <a:t>23/08/2024</a:t>
            </a:fld>
            <a:endParaRPr lang="it-IT" noProof="0" dirty="0"/>
          </a:p>
        </p:txBody>
      </p:sp>
      <p:sp>
        <p:nvSpPr>
          <p:cNvPr id="6" name="Segnaposto numero diapositiva 5"/>
          <p:cNvSpPr>
            <a:spLocks noGrp="1"/>
          </p:cNvSpPr>
          <p:nvPr>
            <p:ph type="sldNum" sz="quarter" idx="4"/>
          </p:nvPr>
        </p:nvSpPr>
        <p:spPr>
          <a:xfrm>
            <a:off x="10491279" y="6878322"/>
            <a:ext cx="1220114" cy="193039"/>
          </a:xfrm>
          <a:prstGeom prst="rect">
            <a:avLst/>
          </a:prstGeom>
        </p:spPr>
        <p:txBody>
          <a:bodyPr vert="horz" lIns="91440" tIns="45720" rIns="91440" bIns="45720" rtlCol="0" anchor="ctr"/>
          <a:lstStyle>
            <a:lvl1pPr algn="r">
              <a:defRPr sz="1172">
                <a:solidFill>
                  <a:schemeClr val="tx1"/>
                </a:solidFill>
              </a:defRPr>
            </a:lvl1pPr>
          </a:lstStyle>
          <a:p>
            <a:pPr rtl="0"/>
            <a:fld id="{F36C87F6-986D-49E6-AF40-1B3A1EE8064D}" type="slidenum">
              <a:rPr lang="it-IT" noProof="0" smtClean="0"/>
              <a:pPr rtl="0"/>
              <a:t>‹#›</a:t>
            </a:fld>
            <a:endParaRPr lang="it-IT" noProof="0"/>
          </a:p>
        </p:txBody>
      </p:sp>
    </p:spTree>
    <p:extLst>
      <p:ext uri="{BB962C8B-B14F-4D97-AF65-F5344CB8AC3E}">
        <p14:creationId xmlns:p14="http://schemas.microsoft.com/office/powerpoint/2010/main" val="297936904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74900" rtl="0" eaLnBrk="1" latinLnBrk="0" hangingPunct="1">
        <a:lnSpc>
          <a:spcPct val="90000"/>
        </a:lnSpc>
        <a:spcBef>
          <a:spcPct val="0"/>
        </a:spcBef>
        <a:buNone/>
        <a:defRPr sz="4265" kern="1200" cap="all" baseline="0">
          <a:solidFill>
            <a:schemeClr val="tx1">
              <a:lumMod val="50000"/>
            </a:schemeClr>
          </a:solidFill>
          <a:latin typeface="+mj-lt"/>
          <a:ea typeface="+mj-ea"/>
          <a:cs typeface="+mj-cs"/>
        </a:defRPr>
      </a:lvl1pPr>
    </p:titleStyle>
    <p:bodyStyle>
      <a:lvl1pPr marL="292470" indent="-243726" algn="l" defTabSz="974900" rtl="0" eaLnBrk="1" latinLnBrk="0" hangingPunct="1">
        <a:lnSpc>
          <a:spcPct val="90000"/>
        </a:lnSpc>
        <a:spcBef>
          <a:spcPts val="1919"/>
        </a:spcBef>
        <a:buClr>
          <a:schemeClr val="tx1"/>
        </a:buClr>
        <a:buSzPct val="80000"/>
        <a:buFont typeface="Arial" pitchFamily="34" charset="0"/>
        <a:buChar char="•"/>
        <a:defRPr sz="2559" kern="1200">
          <a:solidFill>
            <a:schemeClr val="tx1"/>
          </a:solidFill>
          <a:latin typeface="+mn-lt"/>
          <a:ea typeface="+mn-ea"/>
          <a:cs typeface="+mn-cs"/>
        </a:defRPr>
      </a:lvl1pPr>
      <a:lvl2pPr marL="536196" indent="-243726" algn="l" defTabSz="974900" rtl="0" eaLnBrk="1" latinLnBrk="0" hangingPunct="1">
        <a:lnSpc>
          <a:spcPct val="90000"/>
        </a:lnSpc>
        <a:spcBef>
          <a:spcPts val="640"/>
        </a:spcBef>
        <a:buClr>
          <a:schemeClr val="tx1"/>
        </a:buClr>
        <a:buSzPct val="80000"/>
        <a:buFont typeface="Arial" pitchFamily="34" charset="0"/>
        <a:buChar char="•"/>
        <a:defRPr sz="2132" kern="1200">
          <a:solidFill>
            <a:schemeClr val="tx1"/>
          </a:solidFill>
          <a:latin typeface="+mn-lt"/>
          <a:ea typeface="+mn-ea"/>
          <a:cs typeface="+mn-cs"/>
        </a:defRPr>
      </a:lvl2pPr>
      <a:lvl3pPr marL="779920" indent="-243726" algn="l" defTabSz="974900" rtl="0" eaLnBrk="1" latinLnBrk="0" hangingPunct="1">
        <a:lnSpc>
          <a:spcPct val="90000"/>
        </a:lnSpc>
        <a:spcBef>
          <a:spcPts val="640"/>
        </a:spcBef>
        <a:buClr>
          <a:schemeClr val="tx1"/>
        </a:buClr>
        <a:buSzPct val="80000"/>
        <a:buFont typeface="Arial" pitchFamily="34" charset="0"/>
        <a:buChar char="•"/>
        <a:defRPr sz="1919" kern="1200">
          <a:solidFill>
            <a:schemeClr val="tx1"/>
          </a:solidFill>
          <a:latin typeface="+mn-lt"/>
          <a:ea typeface="+mn-ea"/>
          <a:cs typeface="+mn-cs"/>
        </a:defRPr>
      </a:lvl3pPr>
      <a:lvl4pPr marL="1023646" indent="-243726" algn="l" defTabSz="974900" rtl="0" eaLnBrk="1" latinLnBrk="0" hangingPunct="1">
        <a:lnSpc>
          <a:spcPct val="90000"/>
        </a:lnSpc>
        <a:spcBef>
          <a:spcPts val="640"/>
        </a:spcBef>
        <a:buClr>
          <a:schemeClr val="tx1"/>
        </a:buClr>
        <a:buSzPct val="80000"/>
        <a:buFont typeface="Arial" pitchFamily="34" charset="0"/>
        <a:buChar char="•"/>
        <a:defRPr sz="1706" kern="1200">
          <a:solidFill>
            <a:schemeClr val="tx1"/>
          </a:solidFill>
          <a:latin typeface="+mn-lt"/>
          <a:ea typeface="+mn-ea"/>
          <a:cs typeface="+mn-cs"/>
        </a:defRPr>
      </a:lvl4pPr>
      <a:lvl5pPr marL="1267371" indent="-243726" algn="l" defTabSz="974900" rtl="0" eaLnBrk="1" latinLnBrk="0" hangingPunct="1">
        <a:lnSpc>
          <a:spcPct val="90000"/>
        </a:lnSpc>
        <a:spcBef>
          <a:spcPts val="640"/>
        </a:spcBef>
        <a:buClr>
          <a:schemeClr val="tx1"/>
        </a:buClr>
        <a:buSzPct val="80000"/>
        <a:buFont typeface="Arial" pitchFamily="34" charset="0"/>
        <a:buChar char="•"/>
        <a:defRPr sz="1706" kern="1200">
          <a:solidFill>
            <a:schemeClr val="tx1"/>
          </a:solidFill>
          <a:latin typeface="+mn-lt"/>
          <a:ea typeface="+mn-ea"/>
          <a:cs typeface="+mn-cs"/>
        </a:defRPr>
      </a:lvl5pPr>
      <a:lvl6pPr marL="1511096" indent="-243726" algn="l" defTabSz="974900" rtl="0" eaLnBrk="1" latinLnBrk="0" hangingPunct="1">
        <a:spcBef>
          <a:spcPts val="640"/>
        </a:spcBef>
        <a:buSzPct val="80000"/>
        <a:buFont typeface="Arial" pitchFamily="34" charset="0"/>
        <a:buChar char="•"/>
        <a:defRPr sz="1706" kern="1200">
          <a:solidFill>
            <a:schemeClr val="tx1"/>
          </a:solidFill>
          <a:latin typeface="+mn-lt"/>
          <a:ea typeface="+mn-ea"/>
          <a:cs typeface="+mn-cs"/>
        </a:defRPr>
      </a:lvl6pPr>
      <a:lvl7pPr marL="1754822" indent="-243726" algn="l" defTabSz="974900" rtl="0" eaLnBrk="1" latinLnBrk="0" hangingPunct="1">
        <a:spcBef>
          <a:spcPts val="640"/>
        </a:spcBef>
        <a:buSzPct val="80000"/>
        <a:buFont typeface="Arial" pitchFamily="34" charset="0"/>
        <a:buChar char="•"/>
        <a:defRPr sz="1706" kern="1200">
          <a:solidFill>
            <a:schemeClr val="tx1"/>
          </a:solidFill>
          <a:latin typeface="+mn-lt"/>
          <a:ea typeface="+mn-ea"/>
          <a:cs typeface="+mn-cs"/>
        </a:defRPr>
      </a:lvl7pPr>
      <a:lvl8pPr marL="1998546" indent="-243726" algn="l" defTabSz="974900" rtl="0" eaLnBrk="1" latinLnBrk="0" hangingPunct="1">
        <a:spcBef>
          <a:spcPts val="640"/>
        </a:spcBef>
        <a:buSzPct val="80000"/>
        <a:buFont typeface="Arial" pitchFamily="34" charset="0"/>
        <a:buChar char="•"/>
        <a:defRPr sz="1706" kern="1200">
          <a:solidFill>
            <a:schemeClr val="tx1"/>
          </a:solidFill>
          <a:latin typeface="+mn-lt"/>
          <a:ea typeface="+mn-ea"/>
          <a:cs typeface="+mn-cs"/>
        </a:defRPr>
      </a:lvl8pPr>
      <a:lvl9pPr marL="2242272" indent="-243726" algn="l" defTabSz="974900" rtl="0" eaLnBrk="1" latinLnBrk="0" hangingPunct="1">
        <a:spcBef>
          <a:spcPts val="640"/>
        </a:spcBef>
        <a:buSzPct val="80000"/>
        <a:buFont typeface="Arial" pitchFamily="34" charset="0"/>
        <a:buChar char="•"/>
        <a:defRPr sz="1706" kern="1200" baseline="0">
          <a:solidFill>
            <a:schemeClr val="tx1"/>
          </a:solidFill>
          <a:latin typeface="+mn-lt"/>
          <a:ea typeface="+mn-ea"/>
          <a:cs typeface="+mn-cs"/>
        </a:defRPr>
      </a:lvl9pPr>
    </p:bodyStyle>
    <p:otherStyle>
      <a:defPPr>
        <a:defRPr/>
      </a:defPPr>
      <a:lvl1pPr marL="0" algn="l" defTabSz="974900" rtl="0" eaLnBrk="1" latinLnBrk="0" hangingPunct="1">
        <a:defRPr sz="1919" kern="1200">
          <a:solidFill>
            <a:schemeClr val="tx1"/>
          </a:solidFill>
          <a:latin typeface="+mn-lt"/>
          <a:ea typeface="+mn-ea"/>
          <a:cs typeface="+mn-cs"/>
        </a:defRPr>
      </a:lvl1pPr>
      <a:lvl2pPr marL="487450" algn="l" defTabSz="974900" rtl="0" eaLnBrk="1" latinLnBrk="0" hangingPunct="1">
        <a:defRPr sz="1919" kern="1200">
          <a:solidFill>
            <a:schemeClr val="tx1"/>
          </a:solidFill>
          <a:latin typeface="+mn-lt"/>
          <a:ea typeface="+mn-ea"/>
          <a:cs typeface="+mn-cs"/>
        </a:defRPr>
      </a:lvl2pPr>
      <a:lvl3pPr marL="974900" algn="l" defTabSz="974900" rtl="0" eaLnBrk="1" latinLnBrk="0" hangingPunct="1">
        <a:defRPr sz="1919" kern="1200">
          <a:solidFill>
            <a:schemeClr val="tx1"/>
          </a:solidFill>
          <a:latin typeface="+mn-lt"/>
          <a:ea typeface="+mn-ea"/>
          <a:cs typeface="+mn-cs"/>
        </a:defRPr>
      </a:lvl3pPr>
      <a:lvl4pPr marL="1462352" algn="l" defTabSz="974900" rtl="0" eaLnBrk="1" latinLnBrk="0" hangingPunct="1">
        <a:defRPr sz="1919" kern="1200">
          <a:solidFill>
            <a:schemeClr val="tx1"/>
          </a:solidFill>
          <a:latin typeface="+mn-lt"/>
          <a:ea typeface="+mn-ea"/>
          <a:cs typeface="+mn-cs"/>
        </a:defRPr>
      </a:lvl4pPr>
      <a:lvl5pPr marL="1949802" algn="l" defTabSz="974900" rtl="0" eaLnBrk="1" latinLnBrk="0" hangingPunct="1">
        <a:defRPr sz="1919" kern="1200">
          <a:solidFill>
            <a:schemeClr val="tx1"/>
          </a:solidFill>
          <a:latin typeface="+mn-lt"/>
          <a:ea typeface="+mn-ea"/>
          <a:cs typeface="+mn-cs"/>
        </a:defRPr>
      </a:lvl5pPr>
      <a:lvl6pPr marL="2437252" algn="l" defTabSz="974900" rtl="0" eaLnBrk="1" latinLnBrk="0" hangingPunct="1">
        <a:defRPr sz="1919" kern="1200">
          <a:solidFill>
            <a:schemeClr val="tx1"/>
          </a:solidFill>
          <a:latin typeface="+mn-lt"/>
          <a:ea typeface="+mn-ea"/>
          <a:cs typeface="+mn-cs"/>
        </a:defRPr>
      </a:lvl6pPr>
      <a:lvl7pPr marL="2924702" algn="l" defTabSz="974900" rtl="0" eaLnBrk="1" latinLnBrk="0" hangingPunct="1">
        <a:defRPr sz="1919" kern="1200">
          <a:solidFill>
            <a:schemeClr val="tx1"/>
          </a:solidFill>
          <a:latin typeface="+mn-lt"/>
          <a:ea typeface="+mn-ea"/>
          <a:cs typeface="+mn-cs"/>
        </a:defRPr>
      </a:lvl7pPr>
      <a:lvl8pPr marL="3412152" algn="l" defTabSz="974900" rtl="0" eaLnBrk="1" latinLnBrk="0" hangingPunct="1">
        <a:defRPr sz="1919" kern="1200">
          <a:solidFill>
            <a:schemeClr val="tx1"/>
          </a:solidFill>
          <a:latin typeface="+mn-lt"/>
          <a:ea typeface="+mn-ea"/>
          <a:cs typeface="+mn-cs"/>
        </a:defRPr>
      </a:lvl8pPr>
      <a:lvl9pPr marL="3899603" algn="l" defTabSz="974900" rtl="0" eaLnBrk="1" latinLnBrk="0" hangingPunct="1">
        <a:defRPr sz="19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07.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0.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rd-alliance.org/group/fair-data-maturity-model-wg/outcomes/fair-data-maturity-model-specification-and-guidelines-0" TargetMode="External"/><Relationship Id="rId1" Type="http://schemas.openxmlformats.org/officeDocument/2006/relationships/slideLayout" Target="../slideLayouts/slideLayout121.xml"/><Relationship Id="rId5" Type="http://schemas.openxmlformats.org/officeDocument/2006/relationships/hyperlink" Target="http://dx.doi.org/10.15497/RDA00050" TargetMode="External"/><Relationship Id="rId4" Type="http://schemas.openxmlformats.org/officeDocument/2006/relationships/hyperlink" Target="https://www.rd-alliance.org/groups/fair-data-maturity-model-w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doi.org/10.15497/RDA00094"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8.xml"/><Relationship Id="rId5" Type="http://schemas.openxmlformats.org/officeDocument/2006/relationships/image" Target="../media/image74.png"/><Relationship Id="rId4" Type="http://schemas.openxmlformats.org/officeDocument/2006/relationships/hyperlink" Target="http://storyse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3" Type="http://schemas.openxmlformats.org/officeDocument/2006/relationships/hyperlink" Target="mailto:hilary.hanahoe@rda-foundation.org" TargetMode="External"/><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hyperlink" Target="http://storyset.com/" TargetMode="External"/><Relationship Id="rId5" Type="http://schemas.openxmlformats.org/officeDocument/2006/relationships/image" Target="../media/image7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8.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0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5348811" y="1557760"/>
            <a:ext cx="7020535" cy="2886918"/>
          </a:xfrm>
          <a:prstGeom prst="rect">
            <a:avLst/>
          </a:prstGeom>
        </p:spPr>
        <p:txBody>
          <a:bodyPr spcFirstLastPara="1" wrap="square" lIns="130027" tIns="130027" rIns="130027" bIns="130027" anchor="t" anchorCtr="0">
            <a:noAutofit/>
          </a:bodyPr>
          <a:lstStyle/>
          <a:p>
            <a:pPr>
              <a:buSzPts val="990"/>
            </a:pPr>
            <a:r>
              <a:rPr lang="en-GB" sz="6997" dirty="0"/>
              <a:t>The Research Data Alliance</a:t>
            </a:r>
            <a:br>
              <a:rPr lang="en-GB" sz="6997" dirty="0"/>
            </a:br>
            <a:r>
              <a:rPr lang="it-IT" sz="2800" i="1" dirty="0">
                <a:solidFill>
                  <a:schemeClr val="bg1"/>
                </a:solidFill>
              </a:rPr>
              <a:t>a global community </a:t>
            </a:r>
            <a:r>
              <a:rPr lang="it-IT" sz="2800" i="1" dirty="0" err="1">
                <a:solidFill>
                  <a:schemeClr val="bg1"/>
                </a:solidFill>
              </a:rPr>
              <a:t>driven</a:t>
            </a:r>
            <a:r>
              <a:rPr lang="it-IT" sz="2800" i="1" dirty="0">
                <a:solidFill>
                  <a:schemeClr val="bg1"/>
                </a:solidFill>
              </a:rPr>
              <a:t> </a:t>
            </a:r>
            <a:r>
              <a:rPr lang="it-IT" sz="2800" i="1" dirty="0" err="1">
                <a:solidFill>
                  <a:schemeClr val="bg1"/>
                </a:solidFill>
              </a:rPr>
              <a:t>initiative</a:t>
            </a:r>
            <a:endParaRPr sz="6997" dirty="0">
              <a:solidFill>
                <a:schemeClr val="bg1"/>
              </a:solidFill>
            </a:endParaRPr>
          </a:p>
        </p:txBody>
      </p:sp>
      <p:sp>
        <p:nvSpPr>
          <p:cNvPr id="73" name="Google Shape;73;p13"/>
          <p:cNvSpPr txBox="1">
            <a:spLocks noGrp="1"/>
          </p:cNvSpPr>
          <p:nvPr>
            <p:ph type="subTitle" idx="1"/>
          </p:nvPr>
        </p:nvSpPr>
        <p:spPr>
          <a:xfrm>
            <a:off x="3478221" y="4949476"/>
            <a:ext cx="9004800" cy="1765973"/>
          </a:xfrm>
          <a:prstGeom prst="rect">
            <a:avLst/>
          </a:prstGeom>
        </p:spPr>
        <p:txBody>
          <a:bodyPr spcFirstLastPara="1" wrap="square" lIns="130027" tIns="130027" rIns="130027" bIns="130027" anchor="b" anchorCtr="0">
            <a:normAutofit/>
          </a:bodyPr>
          <a:lstStyle/>
          <a:p>
            <a:pPr marL="0" indent="0"/>
            <a:r>
              <a:rPr lang="it-IT" b="1" dirty="0"/>
              <a:t>Hilary Hanahoe</a:t>
            </a:r>
            <a:endParaRPr sz="2276" dirty="0"/>
          </a:p>
          <a:p>
            <a:pPr marL="0" indent="0"/>
            <a:r>
              <a:rPr lang="it-IT" sz="2276" dirty="0" err="1"/>
              <a:t>Secretary</a:t>
            </a:r>
            <a:r>
              <a:rPr lang="it-IT" sz="2276" dirty="0"/>
              <a:t> General, RDA</a:t>
            </a:r>
          </a:p>
          <a:p>
            <a:pPr marL="0" indent="0"/>
            <a:r>
              <a:rPr lang="it-IT" sz="2276" dirty="0"/>
              <a:t>hilary.hanahoe@rda-foundation.org</a:t>
            </a:r>
          </a:p>
          <a:p>
            <a:pPr marL="0" indent="0"/>
            <a:r>
              <a:rPr lang="it-IT" sz="2276" dirty="0"/>
              <a:t>www.rd-alliance.org</a:t>
            </a:r>
            <a:endParaRPr sz="2276" dirty="0"/>
          </a:p>
        </p:txBody>
      </p:sp>
      <p:pic>
        <p:nvPicPr>
          <p:cNvPr id="75" name="Google Shape;75;p13"/>
          <p:cNvPicPr preferRelativeResize="0"/>
          <p:nvPr/>
        </p:nvPicPr>
        <p:blipFill>
          <a:blip r:embed="rId3">
            <a:alphaModFix/>
          </a:blip>
          <a:stretch>
            <a:fillRect/>
          </a:stretch>
        </p:blipFill>
        <p:spPr>
          <a:xfrm>
            <a:off x="832651" y="859717"/>
            <a:ext cx="4025991" cy="4025991"/>
          </a:xfrm>
          <a:prstGeom prst="rect">
            <a:avLst/>
          </a:prstGeom>
          <a:noFill/>
          <a:ln>
            <a:noFill/>
          </a:ln>
        </p:spPr>
      </p:pic>
      <p:pic>
        <p:nvPicPr>
          <p:cNvPr id="76" name="Google Shape;76;p13"/>
          <p:cNvPicPr preferRelativeResize="0"/>
          <p:nvPr/>
        </p:nvPicPr>
        <p:blipFill>
          <a:blip r:embed="rId4">
            <a:alphaModFix/>
          </a:blip>
          <a:stretch>
            <a:fillRect/>
          </a:stretch>
        </p:blipFill>
        <p:spPr>
          <a:xfrm>
            <a:off x="10120650" y="5345514"/>
            <a:ext cx="2134116" cy="1204089"/>
          </a:xfrm>
          <a:prstGeom prst="rect">
            <a:avLst/>
          </a:prstGeom>
          <a:noFill/>
          <a:ln>
            <a:noFill/>
          </a:ln>
        </p:spPr>
      </p:pic>
      <p:sp>
        <p:nvSpPr>
          <p:cNvPr id="77" name="Google Shape;77;p13"/>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solidFill>
                  <a:srgbClr val="FFFFFF"/>
                </a:solidFill>
                <a:latin typeface="Raleway"/>
                <a:ea typeface="Raleway"/>
                <a:cs typeface="Raleway"/>
                <a:sym typeface="Raleway"/>
              </a:rPr>
              <a:t>Friday 23 August 24</a:t>
            </a:r>
            <a:endParaRPr sz="1707" dirty="0">
              <a:solidFill>
                <a:srgbClr val="FFFFFF"/>
              </a:solidFill>
              <a:latin typeface="Raleway"/>
              <a:ea typeface="Raleway"/>
              <a:cs typeface="Raleway"/>
              <a:sym typeface="Raleway"/>
            </a:endParaRPr>
          </a:p>
        </p:txBody>
      </p:sp>
      <p:sp>
        <p:nvSpPr>
          <p:cNvPr id="78" name="Google Shape;78;p13"/>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solidFill>
                  <a:srgbClr val="FFFFFF"/>
                </a:solidFill>
                <a:latin typeface="Raleway"/>
                <a:ea typeface="Raleway"/>
                <a:cs typeface="Raleway"/>
                <a:sym typeface="Raleway"/>
              </a:rPr>
              <a:t>CODATA-RDA Data Schools</a:t>
            </a:r>
            <a:endParaRPr sz="1707" dirty="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1"/>
          <p:cNvSpPr txBox="1"/>
          <p:nvPr/>
        </p:nvSpPr>
        <p:spPr>
          <a:xfrm>
            <a:off x="293451" y="438578"/>
            <a:ext cx="12325120" cy="919248"/>
          </a:xfrm>
          <a:prstGeom prst="rect">
            <a:avLst/>
          </a:prstGeom>
          <a:noFill/>
          <a:ln>
            <a:noFill/>
          </a:ln>
        </p:spPr>
        <p:txBody>
          <a:bodyPr spcFirstLastPara="1" wrap="square" lIns="130027" tIns="130027" rIns="130027" bIns="130027" anchor="t" anchorCtr="0">
            <a:sp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r>
              <a:rPr kumimoji="0" lang="en-GB" sz="4267" b="1" i="0" u="none" strike="noStrike" kern="0" cap="none" spc="0" normalizeH="0" baseline="0" noProof="0" dirty="0">
                <a:ln>
                  <a:noFill/>
                </a:ln>
                <a:solidFill>
                  <a:srgbClr val="002060"/>
                </a:solidFill>
                <a:effectLst/>
                <a:uLnTx/>
                <a:uFillTx/>
                <a:latin typeface="Aptos" panose="020B0004020202020204" pitchFamily="34" charset="0"/>
                <a:ea typeface="Calibri"/>
                <a:cs typeface="Calibri"/>
                <a:sym typeface="Calibri"/>
              </a:rPr>
              <a:t>RDA: outputs that can be adopted and adapted</a:t>
            </a:r>
            <a:endParaRPr kumimoji="0" sz="4267" b="1" i="0" u="none" strike="noStrike" kern="0" cap="none" spc="0" normalizeH="0" baseline="0" noProof="0" dirty="0">
              <a:ln>
                <a:noFill/>
              </a:ln>
              <a:solidFill>
                <a:srgbClr val="002060"/>
              </a:solidFill>
              <a:effectLst/>
              <a:uLnTx/>
              <a:uFillTx/>
              <a:latin typeface="Aptos" panose="020B0004020202020204" pitchFamily="34" charset="0"/>
              <a:ea typeface="Calibri"/>
              <a:cs typeface="Calibri"/>
              <a:sym typeface="Calibri"/>
            </a:endParaRPr>
          </a:p>
        </p:txBody>
      </p:sp>
      <p:pic>
        <p:nvPicPr>
          <p:cNvPr id="477" name="Google Shape;477;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4625" y="1951254"/>
            <a:ext cx="6521705" cy="4569244"/>
          </a:xfrm>
          <a:prstGeom prst="rect">
            <a:avLst/>
          </a:prstGeom>
          <a:noFill/>
          <a:ln>
            <a:noFill/>
          </a:ln>
          <a:effectLst>
            <a:outerShdw blurRad="57150" dist="19050" dir="5400000" algn="bl" rotWithShape="0">
              <a:srgbClr val="000000">
                <a:alpha val="50000"/>
              </a:srgbClr>
            </a:outerShdw>
          </a:effectLst>
        </p:spPr>
      </p:pic>
      <p:pic>
        <p:nvPicPr>
          <p:cNvPr id="478" name="Google Shape;478;p7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388635" y="1689645"/>
            <a:ext cx="3229867" cy="4569236"/>
          </a:xfrm>
          <a:prstGeom prst="rect">
            <a:avLst/>
          </a:prstGeom>
          <a:noFill/>
          <a:ln>
            <a:noFill/>
          </a:ln>
          <a:effectLst>
            <a:outerShdw blurRad="57150" dist="19050" dir="5400000" algn="bl" rotWithShape="0">
              <a:srgbClr val="000000">
                <a:alpha val="50000"/>
              </a:srgbClr>
            </a:outerShdw>
          </a:effectLst>
        </p:spPr>
      </p:pic>
      <p:sp>
        <p:nvSpPr>
          <p:cNvPr id="479" name="Google Shape;479;p71"/>
          <p:cNvSpPr/>
          <p:nvPr/>
        </p:nvSpPr>
        <p:spPr>
          <a:xfrm>
            <a:off x="6796313" y="3514524"/>
            <a:ext cx="2592427" cy="919467"/>
          </a:xfrm>
          <a:prstGeom prst="leftRightArrow">
            <a:avLst>
              <a:gd name="adj1" fmla="val 50000"/>
              <a:gd name="adj2" fmla="val 50000"/>
            </a:avLst>
          </a:prstGeom>
          <a:solidFill>
            <a:srgbClr val="F8B20E"/>
          </a:solidFill>
          <a:ln w="9525" cap="flat" cmpd="sng">
            <a:solidFill>
              <a:schemeClr val="dk2"/>
            </a:solidFill>
            <a:prstDash val="solid"/>
            <a:round/>
            <a:headEnd type="none" w="sm" len="sm"/>
            <a:tailEnd type="none" w="sm" len="sm"/>
          </a:ln>
        </p:spPr>
        <p:txBody>
          <a:bodyPr spcFirstLastPara="1" wrap="square" lIns="130027" tIns="130027" rIns="130027" bIns="130027" anchor="ctr" anchorCtr="0">
            <a:no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endParaRPr kumimoji="0" sz="1991"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DCAC9A7A-D2B0-26B6-6407-710CAE96FBB4}"/>
              </a:ext>
            </a:extLst>
          </p:cNvPr>
          <p:cNvSpPr txBox="1"/>
          <p:nvPr/>
        </p:nvSpPr>
        <p:spPr>
          <a:xfrm>
            <a:off x="451412" y="6656327"/>
            <a:ext cx="94912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2060"/>
                </a:solidFill>
                <a:effectLst/>
                <a:uLnTx/>
                <a:uFillTx/>
                <a:latin typeface="Arial"/>
                <a:cs typeface="Arial"/>
                <a:sym typeface="Arial"/>
              </a:rPr>
              <a:t>Source: </a:t>
            </a:r>
            <a:r>
              <a:rPr kumimoji="0" lang="it-IT" sz="1400" b="1" i="0" u="none" strike="noStrike" kern="0" cap="none" spc="0" normalizeH="0" baseline="0" noProof="0" dirty="0">
                <a:ln>
                  <a:noFill/>
                </a:ln>
                <a:solidFill>
                  <a:srgbClr val="002060"/>
                </a:solidFill>
                <a:effectLst/>
                <a:uLnTx/>
                <a:uFillTx/>
                <a:latin typeface="Arial"/>
                <a:cs typeface="Arial"/>
                <a:sym typeface="Arial"/>
              </a:rPr>
              <a:t>RDA: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delivering</a:t>
            </a:r>
            <a:r>
              <a:rPr kumimoji="0" lang="it-IT" sz="1400" b="1" i="0" u="none" strike="noStrike" kern="0" cap="none" spc="0" normalizeH="0" baseline="0" noProof="0" dirty="0">
                <a:ln>
                  <a:noFill/>
                </a:ln>
                <a:solidFill>
                  <a:srgbClr val="002060"/>
                </a:solidFill>
                <a:effectLst/>
                <a:uLnTx/>
                <a:uFillTx/>
                <a:latin typeface="Arial"/>
                <a:cs typeface="Arial"/>
                <a:sym typeface="Arial"/>
              </a:rPr>
              <a:t> 10 </a:t>
            </a:r>
            <a:r>
              <a:rPr kumimoji="0" lang="it-IT" sz="1400" b="1" i="0" u="none" strike="noStrike" kern="0" cap="none" spc="0" normalizeH="0" baseline="0" noProof="0" dirty="0" err="1">
                <a:ln>
                  <a:noFill/>
                </a:ln>
                <a:solidFill>
                  <a:srgbClr val="002060"/>
                </a:solidFill>
                <a:effectLst/>
                <a:uLnTx/>
                <a:uFillTx/>
                <a:latin typeface="Arial"/>
                <a:cs typeface="Arial"/>
                <a:sym typeface="Arial"/>
              </a:rPr>
              <a:t>years</a:t>
            </a:r>
            <a:r>
              <a:rPr kumimoji="0" lang="it-IT" sz="1400" b="1" i="0" u="none" strike="noStrike" kern="0" cap="none" spc="0" normalizeH="0" baseline="0" noProof="0" dirty="0">
                <a:ln>
                  <a:noFill/>
                </a:ln>
                <a:solidFill>
                  <a:srgbClr val="002060"/>
                </a:solidFill>
                <a:effectLst/>
                <a:uLnTx/>
                <a:uFillTx/>
                <a:latin typeface="Arial"/>
                <a:cs typeface="Arial"/>
                <a:sym typeface="Arial"/>
              </a:rPr>
              <a:t> of </a:t>
            </a:r>
            <a:r>
              <a:rPr kumimoji="0" lang="it-IT" sz="1400" b="1" i="0" u="none" strike="noStrike" kern="0" cap="none" spc="0" normalizeH="0" baseline="0" noProof="0" dirty="0" err="1">
                <a:ln>
                  <a:noFill/>
                </a:ln>
                <a:solidFill>
                  <a:srgbClr val="002060"/>
                </a:solidFill>
                <a:effectLst/>
                <a:uLnTx/>
                <a:uFillTx/>
                <a:latin typeface="Arial"/>
                <a:cs typeface="Arial"/>
                <a:sym typeface="Arial"/>
              </a:rPr>
              <a:t>value</a:t>
            </a:r>
            <a:r>
              <a:rPr kumimoji="0" lang="it-IT" sz="1400" b="1" i="0" u="none" strike="noStrike" kern="0" cap="none" spc="0" normalizeH="0" baseline="0" noProof="0" dirty="0">
                <a:ln>
                  <a:noFill/>
                </a:ln>
                <a:solidFill>
                  <a:srgbClr val="002060"/>
                </a:solidFill>
                <a:effectLst/>
                <a:uLnTx/>
                <a:uFillTx/>
                <a:latin typeface="Arial"/>
                <a:cs typeface="Arial"/>
                <a:sym typeface="Arial"/>
              </a:rPr>
              <a:t> to </a:t>
            </a:r>
            <a:r>
              <a:rPr kumimoji="0" lang="it-IT" sz="1400" b="1" i="0" u="none" strike="noStrike" kern="0" cap="none" spc="0" normalizeH="0" baseline="0" noProof="0" dirty="0" err="1">
                <a:ln>
                  <a:noFill/>
                </a:ln>
                <a:solidFill>
                  <a:srgbClr val="002060"/>
                </a:solidFill>
                <a:effectLst/>
                <a:uLnTx/>
                <a:uFillTx/>
                <a:latin typeface="Arial"/>
                <a:cs typeface="Arial"/>
                <a:sym typeface="Arial"/>
              </a:rPr>
              <a:t>Australian</a:t>
            </a:r>
            <a:r>
              <a:rPr kumimoji="0" lang="it-IT" sz="1400" b="1" i="0" u="none" strike="noStrike" kern="0" cap="none" spc="0" normalizeH="0" baseline="0" noProof="0" dirty="0">
                <a:ln>
                  <a:noFill/>
                </a:ln>
                <a:solidFill>
                  <a:srgbClr val="002060"/>
                </a:solidFill>
                <a:effectLst/>
                <a:uLnTx/>
                <a:uFillTx/>
                <a:latin typeface="Arial"/>
                <a:cs typeface="Arial"/>
                <a:sym typeface="Arial"/>
              </a:rPr>
              <a:t> Data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Infrastructure</a:t>
            </a:r>
            <a:r>
              <a:rPr kumimoji="0" lang="it-IT" sz="1400" b="1" i="0" u="none" strike="noStrike" kern="0" cap="none" spc="0" normalizeH="0" baseline="0" noProof="0" dirty="0">
                <a:ln>
                  <a:noFill/>
                </a:ln>
                <a:solidFill>
                  <a:srgbClr val="002060"/>
                </a:solidFill>
                <a:effectLst/>
                <a:uLnTx/>
                <a:uFillTx/>
                <a:latin typeface="Arial"/>
                <a:cs typeface="Arial"/>
                <a:sym typeface="Arial"/>
              </a:rPr>
              <a:t>, RDA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Plenary</a:t>
            </a:r>
            <a:r>
              <a:rPr kumimoji="0" lang="it-IT" sz="1400" b="1" i="0" u="none" strike="noStrike" kern="0" cap="none" spc="0" normalizeH="0" baseline="0" noProof="0" dirty="0">
                <a:ln>
                  <a:noFill/>
                </a:ln>
                <a:solidFill>
                  <a:srgbClr val="002060"/>
                </a:solidFill>
                <a:effectLst/>
                <a:uLnTx/>
                <a:uFillTx/>
                <a:latin typeface="Arial"/>
                <a:cs typeface="Arial"/>
                <a:sym typeface="Arial"/>
              </a:rPr>
              <a:t> 20, </a:t>
            </a:r>
            <a:r>
              <a:rPr kumimoji="0" lang="it-IT" sz="1400" b="1" i="0" u="none" strike="noStrike" kern="0" cap="none" spc="0" normalizeH="0" baseline="0" noProof="0" dirty="0" err="1">
                <a:ln>
                  <a:noFill/>
                </a:ln>
                <a:solidFill>
                  <a:srgbClr val="002060"/>
                </a:solidFill>
                <a:effectLst/>
                <a:uLnTx/>
                <a:uFillTx/>
                <a:latin typeface="Arial"/>
                <a:cs typeface="Arial"/>
                <a:sym typeface="Arial"/>
              </a:rPr>
              <a:t>Gothenburg</a:t>
            </a:r>
            <a:r>
              <a:rPr kumimoji="0" lang="it-IT" sz="1400" b="1" i="0" u="none" strike="noStrike" kern="0" cap="none" spc="0" normalizeH="0" baseline="0" noProof="0" dirty="0">
                <a:ln>
                  <a:noFill/>
                </a:ln>
                <a:solidFill>
                  <a:srgbClr val="002060"/>
                </a:solidFill>
                <a:effectLst/>
                <a:uLnTx/>
                <a:uFillTx/>
                <a:latin typeface="Arial"/>
                <a:cs typeface="Arial"/>
                <a:sym typeface="Arial"/>
              </a:rPr>
              <a:t>, </a:t>
            </a:r>
            <a:r>
              <a:rPr kumimoji="0" lang="it-IT" sz="1400" b="1" i="0" u="none" strike="noStrike" kern="0" cap="none" spc="0" normalizeH="0" baseline="0" noProof="0" dirty="0" err="1">
                <a:ln>
                  <a:noFill/>
                </a:ln>
                <a:solidFill>
                  <a:srgbClr val="002060"/>
                </a:solidFill>
                <a:effectLst/>
                <a:uLnTx/>
                <a:uFillTx/>
                <a:latin typeface="Arial"/>
                <a:cs typeface="Arial"/>
                <a:sym typeface="Arial"/>
              </a:rPr>
              <a:t>Sweden</a:t>
            </a:r>
            <a:r>
              <a:rPr kumimoji="0" lang="it-IT" sz="1400" b="1" i="0" u="none" strike="noStrike" kern="0" cap="none" spc="0" normalizeH="0" baseline="0" noProof="0" dirty="0">
                <a:ln>
                  <a:noFill/>
                </a:ln>
                <a:solidFill>
                  <a:srgbClr val="002060"/>
                </a:solidFill>
                <a:effectLst/>
                <a:uLnTx/>
                <a:uFillTx/>
                <a:latin typeface="Arial"/>
                <a:cs typeface="Arial"/>
                <a:sym typeface="Arial"/>
              </a:rPr>
              <a:t>, March 2023, Natasha Simons, </a:t>
            </a:r>
            <a:r>
              <a:rPr kumimoji="0" lang="it-IT" sz="1400" b="1" i="0" u="none" strike="noStrike" kern="0" cap="none" spc="0" normalizeH="0" baseline="0" noProof="0" dirty="0" err="1">
                <a:ln>
                  <a:noFill/>
                </a:ln>
                <a:solidFill>
                  <a:srgbClr val="002060"/>
                </a:solidFill>
                <a:effectLst/>
                <a:uLnTx/>
                <a:uFillTx/>
                <a:latin typeface="Arial"/>
                <a:cs typeface="Arial"/>
                <a:sym typeface="Arial"/>
              </a:rPr>
              <a:t>Australian</a:t>
            </a:r>
            <a:r>
              <a:rPr kumimoji="0" lang="it-IT" sz="1400" b="1" i="0" u="none" strike="noStrike" kern="0" cap="none" spc="0" normalizeH="0" baseline="0" noProof="0" dirty="0">
                <a:ln>
                  <a:noFill/>
                </a:ln>
                <a:solidFill>
                  <a:srgbClr val="002060"/>
                </a:solidFill>
                <a:effectLst/>
                <a:uLnTx/>
                <a:uFillTx/>
                <a:latin typeface="Arial"/>
                <a:cs typeface="Arial"/>
                <a:sym typeface="Arial"/>
              </a:rPr>
              <a:t> </a:t>
            </a:r>
            <a:r>
              <a:rPr kumimoji="0" lang="it-IT" sz="1400" b="1" i="0" u="none" strike="noStrike" kern="0" cap="none" spc="0" normalizeH="0" baseline="0" noProof="0" dirty="0" err="1">
                <a:ln>
                  <a:noFill/>
                </a:ln>
                <a:solidFill>
                  <a:srgbClr val="002060"/>
                </a:solidFill>
                <a:effectLst/>
                <a:uLnTx/>
                <a:uFillTx/>
                <a:latin typeface="Arial"/>
                <a:cs typeface="Arial"/>
                <a:sym typeface="Arial"/>
              </a:rPr>
              <a:t>Research</a:t>
            </a:r>
            <a:r>
              <a:rPr kumimoji="0" lang="it-IT" sz="1400" b="1" i="0" u="none" strike="noStrike" kern="0" cap="none" spc="0" normalizeH="0" baseline="0" noProof="0" dirty="0">
                <a:ln>
                  <a:noFill/>
                </a:ln>
                <a:solidFill>
                  <a:srgbClr val="002060"/>
                </a:solidFill>
                <a:effectLst/>
                <a:uLnTx/>
                <a:uFillTx/>
                <a:latin typeface="Arial"/>
                <a:cs typeface="Arial"/>
                <a:sym typeface="Arial"/>
              </a:rPr>
              <a:t> Data Commons (ARDC)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4;p72">
            <a:extLst>
              <a:ext uri="{FF2B5EF4-FFF2-40B4-BE49-F238E27FC236}">
                <a16:creationId xmlns:a16="http://schemas.microsoft.com/office/drawing/2014/main" id="{1E4C8FE4-08B5-5C52-313E-A2CE99388D7E}"/>
              </a:ext>
            </a:extLst>
          </p:cNvPr>
          <p:cNvSpPr txBox="1"/>
          <p:nvPr/>
        </p:nvSpPr>
        <p:spPr>
          <a:xfrm>
            <a:off x="293451" y="438578"/>
            <a:ext cx="12325120" cy="919248"/>
          </a:xfrm>
          <a:prstGeom prst="rect">
            <a:avLst/>
          </a:prstGeom>
          <a:noFill/>
          <a:ln>
            <a:noFill/>
          </a:ln>
        </p:spPr>
        <p:txBody>
          <a:bodyPr spcFirstLastPara="1" wrap="square" lIns="130027" tIns="130027" rIns="130027" bIns="130027" anchor="t" anchorCtr="0">
            <a:sp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r>
              <a:rPr kumimoji="0" lang="en-GB" sz="4267" b="1" i="0" u="none" strike="noStrike" kern="0" cap="none" spc="0" normalizeH="0" baseline="0" noProof="0" dirty="0">
                <a:ln>
                  <a:noFill/>
                </a:ln>
                <a:solidFill>
                  <a:srgbClr val="002060"/>
                </a:solidFill>
                <a:effectLst/>
                <a:uLnTx/>
                <a:uFillTx/>
                <a:latin typeface="Aptos" panose="020B0004020202020204" pitchFamily="34" charset="0"/>
                <a:ea typeface="Calibri"/>
                <a:cs typeface="Calibri"/>
                <a:sym typeface="Calibri"/>
              </a:rPr>
              <a:t>RDA: outputs that have real-world impact</a:t>
            </a:r>
            <a:endParaRPr kumimoji="0" sz="4267" b="1" i="0" u="none" strike="noStrike" kern="0" cap="none" spc="0" normalizeH="0" baseline="0" noProof="0" dirty="0">
              <a:ln>
                <a:noFill/>
              </a:ln>
              <a:solidFill>
                <a:srgbClr val="002060"/>
              </a:solidFill>
              <a:effectLst/>
              <a:uLnTx/>
              <a:uFillTx/>
              <a:latin typeface="Aptos" panose="020B0004020202020204" pitchFamily="34" charset="0"/>
              <a:ea typeface="Calibri"/>
              <a:cs typeface="Calibri"/>
              <a:sym typeface="Calibri"/>
            </a:endParaRPr>
          </a:p>
        </p:txBody>
      </p:sp>
      <p:pic>
        <p:nvPicPr>
          <p:cNvPr id="5" name="Picture 4">
            <a:extLst>
              <a:ext uri="{FF2B5EF4-FFF2-40B4-BE49-F238E27FC236}">
                <a16:creationId xmlns:a16="http://schemas.microsoft.com/office/drawing/2014/main" id="{8061ACE7-3742-0090-A4EF-4675683F33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70" y="2435041"/>
            <a:ext cx="7874405" cy="4324572"/>
          </a:xfrm>
          <a:prstGeom prst="rect">
            <a:avLst/>
          </a:prstGeom>
        </p:spPr>
      </p:pic>
      <p:pic>
        <p:nvPicPr>
          <p:cNvPr id="9" name="Picture 8">
            <a:extLst>
              <a:ext uri="{FF2B5EF4-FFF2-40B4-BE49-F238E27FC236}">
                <a16:creationId xmlns:a16="http://schemas.microsoft.com/office/drawing/2014/main" id="{03B55D0C-59D4-97B1-1EAB-1B44318DC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1035" y="2355595"/>
            <a:ext cx="5150115" cy="4959605"/>
          </a:xfrm>
          <a:prstGeom prst="rect">
            <a:avLst/>
          </a:prstGeom>
        </p:spPr>
      </p:pic>
      <p:pic>
        <p:nvPicPr>
          <p:cNvPr id="10" name="Google Shape;342;p2" descr="Logo&#10;&#10;Description automatically generated">
            <a:extLst>
              <a:ext uri="{FF2B5EF4-FFF2-40B4-BE49-F238E27FC236}">
                <a16:creationId xmlns:a16="http://schemas.microsoft.com/office/drawing/2014/main" id="{CF3FA9A6-B205-FDC5-D64C-8CAECEED58C0}"/>
              </a:ext>
            </a:extLst>
          </p:cNvPr>
          <p:cNvPicPr preferRelativeResize="0"/>
          <p:nvPr/>
        </p:nvPicPr>
        <p:blipFill rotWithShape="1">
          <a:blip r:embed="rId4" cstate="email">
            <a:alphaModFix/>
            <a:extLst>
              <a:ext uri="{28A0092B-C50C-407E-A947-70E740481C1C}">
                <a14:useLocalDpi xmlns:a14="http://schemas.microsoft.com/office/drawing/2010/main"/>
              </a:ext>
            </a:extLst>
          </a:blip>
          <a:srcRect l="3303" r="5875" b="3"/>
          <a:stretch/>
        </p:blipFill>
        <p:spPr>
          <a:xfrm>
            <a:off x="10389703" y="39758"/>
            <a:ext cx="2619541" cy="1523999"/>
          </a:xfrm>
          <a:prstGeom prst="rect">
            <a:avLst/>
          </a:prstGeom>
          <a:noFill/>
          <a:ln>
            <a:noFill/>
          </a:ln>
        </p:spPr>
      </p:pic>
    </p:spTree>
    <p:extLst>
      <p:ext uri="{BB962C8B-B14F-4D97-AF65-F5344CB8AC3E}">
        <p14:creationId xmlns:p14="http://schemas.microsoft.com/office/powerpoint/2010/main" val="39984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BEF5-11D2-A99A-8212-D7FF70783591}"/>
              </a:ext>
            </a:extLst>
          </p:cNvPr>
          <p:cNvSpPr>
            <a:spLocks noGrp="1"/>
          </p:cNvSpPr>
          <p:nvPr>
            <p:ph type="title"/>
          </p:nvPr>
        </p:nvSpPr>
        <p:spPr>
          <a:xfrm>
            <a:off x="1299763" y="303872"/>
            <a:ext cx="11038778" cy="1167413"/>
          </a:xfrm>
        </p:spPr>
        <p:txBody>
          <a:bodyPr>
            <a:normAutofit fontScale="90000"/>
          </a:bodyPr>
          <a:lstStyle/>
          <a:p>
            <a:r>
              <a:rPr lang="en-US" sz="4400" b="1" dirty="0">
                <a:solidFill>
                  <a:srgbClr val="002060"/>
                </a:solidFill>
                <a:hlinkClick r:id="rId2">
                  <a:extLst>
                    <a:ext uri="{A12FA001-AC4F-418D-AE19-62706E023703}">
                      <ahyp:hlinkClr xmlns:ahyp="http://schemas.microsoft.com/office/drawing/2018/hyperlinkcolor" val="tx"/>
                    </a:ext>
                  </a:extLst>
                </a:hlinkClick>
              </a:rPr>
              <a:t>FAIR Data Maturity Model: specification and guidelines</a:t>
            </a:r>
            <a:endParaRPr lang="it-IT" dirty="0">
              <a:solidFill>
                <a:srgbClr val="002060"/>
              </a:solidFill>
            </a:endParaRPr>
          </a:p>
        </p:txBody>
      </p:sp>
      <p:sp>
        <p:nvSpPr>
          <p:cNvPr id="3" name="Content Placeholder 2">
            <a:extLst>
              <a:ext uri="{FF2B5EF4-FFF2-40B4-BE49-F238E27FC236}">
                <a16:creationId xmlns:a16="http://schemas.microsoft.com/office/drawing/2014/main" id="{9AB6A16C-55F1-A4B0-DB4A-24B7AEE94EB0}"/>
              </a:ext>
            </a:extLst>
          </p:cNvPr>
          <p:cNvSpPr>
            <a:spLocks noGrp="1"/>
          </p:cNvSpPr>
          <p:nvPr>
            <p:ph idx="1"/>
          </p:nvPr>
        </p:nvSpPr>
        <p:spPr>
          <a:xfrm>
            <a:off x="1299762" y="1950720"/>
            <a:ext cx="4087261" cy="4632960"/>
          </a:xfrm>
        </p:spPr>
        <p:txBody>
          <a:bodyPr>
            <a:normAutofit lnSpcReduction="10000"/>
          </a:bodyPr>
          <a:lstStyle/>
          <a:p>
            <a:pPr marL="48744" indent="0">
              <a:buNone/>
            </a:pPr>
            <a:r>
              <a:rPr lang="it-IT" dirty="0"/>
              <a:t>IMPACT: </a:t>
            </a:r>
            <a:r>
              <a:rPr lang="en-US" sz="2800" dirty="0"/>
              <a:t>a maturity model for FAIR assessment with assessment indicators, priorities and evaluation methods. Used for the </a:t>
            </a:r>
            <a:r>
              <a:rPr lang="en-US" sz="2800" dirty="0" err="1"/>
              <a:t>normalisation</a:t>
            </a:r>
            <a:r>
              <a:rPr lang="en-US" sz="2800" dirty="0"/>
              <a:t> of assessment approaches to enable comparison of their results.</a:t>
            </a:r>
            <a:r>
              <a:rPr lang="it-IT" dirty="0"/>
              <a:t> </a:t>
            </a:r>
          </a:p>
        </p:txBody>
      </p:sp>
      <p:pic>
        <p:nvPicPr>
          <p:cNvPr id="4" name="Picture 1">
            <a:extLst>
              <a:ext uri="{FF2B5EF4-FFF2-40B4-BE49-F238E27FC236}">
                <a16:creationId xmlns:a16="http://schemas.microsoft.com/office/drawing/2014/main" id="{1346162C-C65D-4B3A-A1C0-FA14C254C9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07153" y="2107869"/>
            <a:ext cx="6419268" cy="3610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6E4BEC-AEE4-41BA-C824-05DB45C924E9}"/>
              </a:ext>
            </a:extLst>
          </p:cNvPr>
          <p:cNvSpPr txBox="1"/>
          <p:nvPr/>
        </p:nvSpPr>
        <p:spPr>
          <a:xfrm>
            <a:off x="1299762" y="6583680"/>
            <a:ext cx="10926659" cy="35503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07" b="1" i="0" u="none" strike="noStrike" kern="0" cap="none" spc="0" normalizeH="0" baseline="0" noProof="0" dirty="0">
                <a:ln>
                  <a:noFill/>
                </a:ln>
                <a:solidFill>
                  <a:srgbClr val="D5393D">
                    <a:lumMod val="50000"/>
                  </a:srgbClr>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FAIR Data Maturity Model WG</a:t>
            </a:r>
            <a:r>
              <a:rPr kumimoji="0" lang="en-US" sz="1707" b="1" i="0" u="none" strike="noStrike" kern="0" cap="none" spc="0" normalizeH="0" baseline="0" noProof="0" dirty="0">
                <a:ln>
                  <a:noFill/>
                </a:ln>
                <a:solidFill>
                  <a:srgbClr val="D5393D">
                    <a:lumMod val="50000"/>
                  </a:srgbClr>
                </a:solidFill>
                <a:effectLst/>
                <a:uLnTx/>
                <a:uFillTx/>
                <a:latin typeface="Arial"/>
                <a:cs typeface="Arial"/>
                <a:sym typeface="Arial"/>
              </a:rPr>
              <a:t>: Recommendation package DOI</a:t>
            </a:r>
            <a:r>
              <a:rPr kumimoji="0" lang="en-US" sz="1707" b="0" i="0" u="none" strike="noStrike" kern="0" cap="none" spc="0" normalizeH="0" baseline="0" noProof="0" dirty="0">
                <a:ln>
                  <a:noFill/>
                </a:ln>
                <a:solidFill>
                  <a:srgbClr val="D5393D">
                    <a:lumMod val="50000"/>
                  </a:srgbClr>
                </a:solidFill>
                <a:effectLst/>
                <a:uLnTx/>
                <a:uFillTx/>
                <a:latin typeface="Arial"/>
                <a:cs typeface="Arial"/>
                <a:sym typeface="Arial"/>
              </a:rPr>
              <a:t>: </a:t>
            </a:r>
            <a:r>
              <a:rPr kumimoji="0" lang="en-US" sz="1707" b="0" i="0" u="none" strike="noStrike" kern="0" cap="none" spc="0" normalizeH="0" baseline="0" noProof="0" dirty="0">
                <a:ln>
                  <a:noFill/>
                </a:ln>
                <a:solidFill>
                  <a:srgbClr val="D5393D">
                    <a:lumMod val="50000"/>
                  </a:srgbClr>
                </a:solidFill>
                <a:effectLst/>
                <a:uLnTx/>
                <a:uFillTx/>
                <a:latin typeface="Arial"/>
                <a:cs typeface="Arial"/>
                <a:sym typeface="Arial"/>
                <a:hlinkClick r:id="rId5">
                  <a:extLst>
                    <a:ext uri="{A12FA001-AC4F-418D-AE19-62706E023703}">
                      <ahyp:hlinkClr xmlns:ahyp="http://schemas.microsoft.com/office/drawing/2018/hyperlinkcolor" val="tx"/>
                    </a:ext>
                  </a:extLst>
                </a:hlinkClick>
              </a:rPr>
              <a:t>10.15497/rda00050</a:t>
            </a:r>
            <a:endParaRPr kumimoji="0" lang="en-US" sz="1707" b="0" i="0" u="none" strike="noStrike" kern="0" cap="none" spc="0" normalizeH="0" baseline="0" noProof="0" dirty="0">
              <a:ln>
                <a:noFill/>
              </a:ln>
              <a:solidFill>
                <a:srgbClr val="D5393D">
                  <a:lumMod val="50000"/>
                </a:srgbClr>
              </a:solidFill>
              <a:effectLst/>
              <a:uLnTx/>
              <a:uFillTx/>
              <a:latin typeface="Arial"/>
              <a:cs typeface="Arial"/>
              <a:sym typeface="Arial"/>
            </a:endParaRPr>
          </a:p>
        </p:txBody>
      </p:sp>
    </p:spTree>
    <p:extLst>
      <p:ext uri="{BB962C8B-B14F-4D97-AF65-F5344CB8AC3E}">
        <p14:creationId xmlns:p14="http://schemas.microsoft.com/office/powerpoint/2010/main" val="6037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077A-5A5E-C215-0CC7-90ADC585AF35}"/>
              </a:ext>
            </a:extLst>
          </p:cNvPr>
          <p:cNvSpPr>
            <a:spLocks noGrp="1"/>
          </p:cNvSpPr>
          <p:nvPr>
            <p:ph type="title"/>
          </p:nvPr>
        </p:nvSpPr>
        <p:spPr/>
        <p:txBody>
          <a:bodyPr>
            <a:normAutofit fontScale="90000"/>
          </a:bodyPr>
          <a:lstStyle/>
          <a:p>
            <a:r>
              <a:rPr lang="it-IT" dirty="0"/>
              <a:t>GLOBAL OPEN RESEARCH COMMONS (GORC)</a:t>
            </a:r>
          </a:p>
        </p:txBody>
      </p:sp>
      <p:sp>
        <p:nvSpPr>
          <p:cNvPr id="6" name="Google Shape;340;p34">
            <a:extLst>
              <a:ext uri="{FF2B5EF4-FFF2-40B4-BE49-F238E27FC236}">
                <a16:creationId xmlns:a16="http://schemas.microsoft.com/office/drawing/2014/main" id="{1C07C8CC-A327-2A33-A2C7-57D8658A93AC}"/>
              </a:ext>
            </a:extLst>
          </p:cNvPr>
          <p:cNvSpPr txBox="1">
            <a:spLocks/>
          </p:cNvSpPr>
          <p:nvPr/>
        </p:nvSpPr>
        <p:spPr>
          <a:xfrm>
            <a:off x="4715967" y="1330962"/>
            <a:ext cx="7242400" cy="5292259"/>
          </a:xfrm>
          <a:prstGeom prst="rect">
            <a:avLst/>
          </a:prstGeom>
        </p:spPr>
        <p:txBody>
          <a:bodyPr spcFirstLastPara="1" vert="horz" wrap="square" lIns="121900" tIns="121900" rIns="121900" bIns="121900" rtlCol="0" anchor="b" anchorCtr="0">
            <a:normAutofit fontScale="85000" lnSpcReduction="10000"/>
          </a:bodyPr>
          <a:lstStyle>
            <a:lvl1pPr algn="l" defTabSz="974900" rtl="0" eaLnBrk="1" latinLnBrk="0" hangingPunct="1">
              <a:lnSpc>
                <a:spcPct val="90000"/>
              </a:lnSpc>
              <a:spcBef>
                <a:spcPct val="0"/>
              </a:spcBef>
              <a:buNone/>
              <a:defRPr sz="4265" kern="1200" cap="all" baseline="0">
                <a:solidFill>
                  <a:schemeClr val="tx1">
                    <a:lumMod val="50000"/>
                  </a:schemeClr>
                </a:solidFill>
                <a:latin typeface="+mj-lt"/>
                <a:ea typeface="+mj-ea"/>
                <a:cs typeface="+mj-cs"/>
              </a:defRPr>
            </a:lvl1pPr>
          </a:lstStyle>
          <a:p>
            <a:pPr marL="0" marR="0" lvl="0" indent="0" algn="l" defTabSz="974900" rtl="0" eaLnBrk="1" fontAlgn="auto" latinLnBrk="0" hangingPunct="1">
              <a:lnSpc>
                <a:spcPct val="115000"/>
              </a:lnSpc>
              <a:spcBef>
                <a:spcPct val="0"/>
              </a:spcBef>
              <a:spcAft>
                <a:spcPts val="0"/>
              </a:spcAft>
              <a:buClr>
                <a:srgbClr val="545454"/>
              </a:buClr>
              <a:buSzPts val="1100"/>
              <a:buFontTx/>
              <a:buNone/>
              <a:tabLst/>
              <a:defRPr/>
            </a:pPr>
            <a:r>
              <a:rPr kumimoji="0" lang="en-CA" sz="3733" b="0" i="0" u="none" strike="noStrike" kern="1200" cap="all" spc="0" normalizeH="0" baseline="0" noProof="0" dirty="0">
                <a:ln>
                  <a:noFill/>
                </a:ln>
                <a:solidFill>
                  <a:srgbClr val="545454">
                    <a:lumMod val="50000"/>
                  </a:srgbClr>
                </a:solidFill>
                <a:effectLst/>
                <a:uLnTx/>
                <a:uFillTx/>
                <a:latin typeface="Century Gothic"/>
                <a:ea typeface="+mj-ea"/>
                <a:cs typeface="+mj-cs"/>
                <a:sym typeface="Arial"/>
              </a:rPr>
              <a:t>GORC International Model WG</a:t>
            </a:r>
          </a:p>
          <a:p>
            <a:pPr marL="571500" marR="0" lvl="0" indent="-571500" algn="l" defTabSz="974900" rtl="0" eaLnBrk="1" fontAlgn="auto" latinLnBrk="0" hangingPunct="1">
              <a:lnSpc>
                <a:spcPct val="115000"/>
              </a:lnSpc>
              <a:spcBef>
                <a:spcPct val="0"/>
              </a:spcBef>
              <a:spcAft>
                <a:spcPts val="0"/>
              </a:spcAft>
              <a:buClr>
                <a:srgbClr val="545454"/>
              </a:buClr>
              <a:buSzPts val="1100"/>
              <a:buFont typeface="Arial" panose="020B0604020202020204" pitchFamily="34" charset="0"/>
              <a:buChar char="•"/>
              <a:tabLst/>
              <a:defRPr/>
            </a:pPr>
            <a:r>
              <a:rPr kumimoji="0" lang="en-CA" sz="4000" b="1" i="0" u="none" strike="noStrike" kern="1200" cap="all" spc="0" normalizeH="0" baseline="0" noProof="0" dirty="0">
                <a:ln>
                  <a:noFill/>
                </a:ln>
                <a:solidFill>
                  <a:srgbClr val="545454">
                    <a:lumMod val="50000"/>
                  </a:srgbClr>
                </a:solidFill>
                <a:effectLst/>
                <a:uLnTx/>
                <a:uFillTx/>
                <a:latin typeface="Century Gothic"/>
                <a:ea typeface="+mj-ea"/>
                <a:cs typeface="+mj-cs"/>
                <a:sym typeface="Arial"/>
              </a:rPr>
              <a:t>a set of pertinent attributes to identify common features across RESEARCH / SCIENCE commons </a:t>
            </a:r>
            <a:r>
              <a:rPr kumimoji="0" lang="en-CA" sz="4000" b="0" i="0" u="none" strike="noStrike" kern="1200" cap="all" spc="0" normalizeH="0" baseline="0" noProof="0" dirty="0">
                <a:ln>
                  <a:noFill/>
                </a:ln>
                <a:solidFill>
                  <a:srgbClr val="545454">
                    <a:lumMod val="50000"/>
                  </a:srgbClr>
                </a:solidFill>
                <a:effectLst/>
                <a:uLnTx/>
                <a:uFillTx/>
                <a:latin typeface="Century Gothic"/>
                <a:ea typeface="+mj-ea"/>
                <a:cs typeface="+mj-cs"/>
                <a:sym typeface="Arial"/>
              </a:rPr>
              <a:t>and when possible </a:t>
            </a:r>
            <a:r>
              <a:rPr kumimoji="0" lang="en-CA" sz="4000" b="1" i="0" u="none" strike="noStrike" kern="1200" cap="all" spc="0" normalizeH="0" baseline="0" noProof="0" dirty="0">
                <a:ln>
                  <a:noFill/>
                </a:ln>
                <a:solidFill>
                  <a:srgbClr val="545454">
                    <a:lumMod val="50000"/>
                  </a:srgbClr>
                </a:solidFill>
                <a:effectLst/>
                <a:uLnTx/>
                <a:uFillTx/>
                <a:latin typeface="Century Gothic"/>
                <a:ea typeface="+mj-ea"/>
                <a:cs typeface="+mj-cs"/>
                <a:sym typeface="Arial"/>
              </a:rPr>
              <a:t>identifying how they measure their user engagement with these features</a:t>
            </a:r>
            <a:endParaRPr kumimoji="0" lang="en-CA" sz="3733" b="0" i="0" u="none" strike="noStrike" kern="1200" cap="all" spc="0" normalizeH="0" baseline="0" noProof="0" dirty="0">
              <a:ln>
                <a:noFill/>
              </a:ln>
              <a:solidFill>
                <a:srgbClr val="545454">
                  <a:lumMod val="50000"/>
                </a:srgbClr>
              </a:solidFill>
              <a:effectLst/>
              <a:uLnTx/>
              <a:uFillTx/>
              <a:latin typeface="Century Gothic"/>
              <a:ea typeface="+mj-ea"/>
              <a:cs typeface="+mj-cs"/>
              <a:sym typeface="Arial"/>
            </a:endParaRPr>
          </a:p>
        </p:txBody>
      </p:sp>
      <p:pic>
        <p:nvPicPr>
          <p:cNvPr id="7" name="Google Shape;341;p34">
            <a:extLst>
              <a:ext uri="{FF2B5EF4-FFF2-40B4-BE49-F238E27FC236}">
                <a16:creationId xmlns:a16="http://schemas.microsoft.com/office/drawing/2014/main" id="{47B358F2-B246-0FCE-107B-2138972FA6A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88001" y="1563829"/>
            <a:ext cx="4527964" cy="3902867"/>
          </a:xfrm>
          <a:prstGeom prst="rect">
            <a:avLst/>
          </a:prstGeom>
          <a:noFill/>
          <a:ln>
            <a:noFill/>
          </a:ln>
        </p:spPr>
      </p:pic>
      <p:sp>
        <p:nvSpPr>
          <p:cNvPr id="9" name="TextBox 8">
            <a:extLst>
              <a:ext uri="{FF2B5EF4-FFF2-40B4-BE49-F238E27FC236}">
                <a16:creationId xmlns:a16="http://schemas.microsoft.com/office/drawing/2014/main" id="{34C441F9-010E-A131-DBE0-44C450637872}"/>
              </a:ext>
            </a:extLst>
          </p:cNvPr>
          <p:cNvSpPr txBox="1"/>
          <p:nvPr/>
        </p:nvSpPr>
        <p:spPr>
          <a:xfrm>
            <a:off x="951470" y="6833286"/>
            <a:ext cx="9073318" cy="4247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it-IT" sz="2400" b="0" i="0" u="none" strike="noStrike" kern="0" cap="none" spc="0" normalizeH="0" baseline="0" noProof="0" dirty="0">
                <a:ln>
                  <a:noFill/>
                </a:ln>
                <a:solidFill>
                  <a:srgbClr val="000000"/>
                </a:solidFill>
                <a:effectLst/>
                <a:uLnTx/>
                <a:uFillTx/>
                <a:latin typeface="Arial"/>
                <a:cs typeface="Arial"/>
                <a:sym typeface="Arial"/>
              </a:rPr>
              <a:t>https://archive.rd-alliance.org/groups/gorc-international-model-wg</a:t>
            </a:r>
          </a:p>
        </p:txBody>
      </p:sp>
    </p:spTree>
    <p:extLst>
      <p:ext uri="{BB962C8B-B14F-4D97-AF65-F5344CB8AC3E}">
        <p14:creationId xmlns:p14="http://schemas.microsoft.com/office/powerpoint/2010/main" val="252350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66;p38">
            <a:extLst>
              <a:ext uri="{FF2B5EF4-FFF2-40B4-BE49-F238E27FC236}">
                <a16:creationId xmlns:a16="http://schemas.microsoft.com/office/drawing/2014/main" id="{E2AE131F-AE99-049F-A840-CC1DAB74D36C}"/>
              </a:ext>
            </a:extLst>
          </p:cNvPr>
          <p:cNvPicPr preferRelativeResize="0"/>
          <p:nvPr/>
        </p:nvPicPr>
        <p:blipFill rotWithShape="1">
          <a:blip r:embed="rId2" cstate="email">
            <a:alphaModFix/>
            <a:extLst>
              <a:ext uri="{28A0092B-C50C-407E-A947-70E740481C1C}">
                <a14:useLocalDpi xmlns:a14="http://schemas.microsoft.com/office/drawing/2010/main"/>
              </a:ext>
            </a:extLst>
          </a:blip>
          <a:srcRect l="10895" t="15418" r="9111" b="10949"/>
          <a:stretch/>
        </p:blipFill>
        <p:spPr>
          <a:xfrm>
            <a:off x="0" y="358507"/>
            <a:ext cx="10598541" cy="6901334"/>
          </a:xfrm>
          <a:prstGeom prst="rect">
            <a:avLst/>
          </a:prstGeom>
          <a:noFill/>
          <a:ln>
            <a:noFill/>
          </a:ln>
        </p:spPr>
      </p:pic>
      <p:sp>
        <p:nvSpPr>
          <p:cNvPr id="5" name="Google Shape;367;p38">
            <a:extLst>
              <a:ext uri="{FF2B5EF4-FFF2-40B4-BE49-F238E27FC236}">
                <a16:creationId xmlns:a16="http://schemas.microsoft.com/office/drawing/2014/main" id="{1A6CA113-8706-CB77-F56D-85C266157BFD}"/>
              </a:ext>
            </a:extLst>
          </p:cNvPr>
          <p:cNvSpPr txBox="1">
            <a:spLocks noGrp="1"/>
          </p:cNvSpPr>
          <p:nvPr>
            <p:ph type="title"/>
          </p:nvPr>
        </p:nvSpPr>
        <p:spPr>
          <a:xfrm>
            <a:off x="8112047" y="358507"/>
            <a:ext cx="4597333" cy="2397050"/>
          </a:xfrm>
          <a:prstGeom prst="rect">
            <a:avLst/>
          </a:prstGeom>
        </p:spPr>
        <p:txBody>
          <a:bodyPr spcFirstLastPara="1" wrap="square" lIns="130027" tIns="130027" rIns="130027" bIns="130027" anchor="t" anchorCtr="0">
            <a:normAutofit fontScale="90000"/>
          </a:bodyPr>
          <a:lstStyle/>
          <a:p>
            <a:pPr algn="ctr"/>
            <a:r>
              <a:rPr lang="en-CA" dirty="0"/>
              <a:t>GORC-IG Essential Elements of a Commons</a:t>
            </a:r>
            <a:endParaRPr dirty="0"/>
          </a:p>
        </p:txBody>
      </p:sp>
    </p:spTree>
    <p:extLst>
      <p:ext uri="{BB962C8B-B14F-4D97-AF65-F5344CB8AC3E}">
        <p14:creationId xmlns:p14="http://schemas.microsoft.com/office/powerpoint/2010/main" val="1212510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6CA68-E870-3D0A-9242-F853E1B120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24EF9-6083-7ABA-33C9-A57051C6B92D}"/>
              </a:ext>
            </a:extLst>
          </p:cNvPr>
          <p:cNvSpPr>
            <a:spLocks noGrp="1"/>
          </p:cNvSpPr>
          <p:nvPr>
            <p:ph type="ctrTitle"/>
          </p:nvPr>
        </p:nvSpPr>
        <p:spPr/>
        <p:txBody>
          <a:bodyPr rtlCol="0"/>
          <a:lstStyle/>
          <a:p>
            <a:pPr rtl="0"/>
            <a:r>
              <a:rPr lang="it-IT" sz="5400" b="1" i="1" dirty="0">
                <a:solidFill>
                  <a:srgbClr val="002060"/>
                </a:solidFill>
              </a:rPr>
              <a:t>The community MEETINGS</a:t>
            </a:r>
            <a:br>
              <a:rPr lang="it-IT" sz="5400" b="1" i="1" dirty="0">
                <a:solidFill>
                  <a:srgbClr val="002060"/>
                </a:solidFill>
              </a:rPr>
            </a:br>
            <a:r>
              <a:rPr lang="it-IT" sz="4800" i="1" dirty="0">
                <a:solidFill>
                  <a:srgbClr val="002060"/>
                </a:solidFill>
              </a:rPr>
              <a:t>RDA PLENARY MEETINGS 2024 &amp; 2025</a:t>
            </a:r>
            <a:endParaRPr lang="it-IT" i="1" dirty="0">
              <a:solidFill>
                <a:srgbClr val="002060"/>
              </a:solidFill>
            </a:endParaRPr>
          </a:p>
        </p:txBody>
      </p:sp>
      <p:sp>
        <p:nvSpPr>
          <p:cNvPr id="3" name="Sottotitolo 2">
            <a:extLst>
              <a:ext uri="{FF2B5EF4-FFF2-40B4-BE49-F238E27FC236}">
                <a16:creationId xmlns:a16="http://schemas.microsoft.com/office/drawing/2014/main" id="{A49DFC41-CF31-4958-0DE7-F6F81979402C}"/>
              </a:ext>
            </a:extLst>
          </p:cNvPr>
          <p:cNvSpPr>
            <a:spLocks noGrp="1"/>
          </p:cNvSpPr>
          <p:nvPr>
            <p:ph type="subTitle" idx="1"/>
          </p:nvPr>
        </p:nvSpPr>
        <p:spPr/>
        <p:txBody>
          <a:bodyPr rtlCol="0"/>
          <a:lstStyle/>
          <a:p>
            <a:pPr rtl="0"/>
            <a:endParaRPr lang="en-GB" dirty="0"/>
          </a:p>
        </p:txBody>
      </p:sp>
      <p:pic>
        <p:nvPicPr>
          <p:cNvPr id="4" name="Google Shape;342;p2" descr="Logo&#10;&#10;Description automatically generated">
            <a:extLst>
              <a:ext uri="{FF2B5EF4-FFF2-40B4-BE49-F238E27FC236}">
                <a16:creationId xmlns:a16="http://schemas.microsoft.com/office/drawing/2014/main" id="{A1C4A261-6BE9-B5F9-C46F-C24037184EED}"/>
              </a:ext>
            </a:extLst>
          </p:cNvPr>
          <p:cNvPicPr preferRelativeResize="0"/>
          <p:nvPr/>
        </p:nvPicPr>
        <p:blipFill rotWithShape="1">
          <a:blip r:embed="rId3" cstate="email">
            <a:alphaModFix/>
            <a:extLst>
              <a:ext uri="{28A0092B-C50C-407E-A947-70E740481C1C}">
                <a14:useLocalDpi xmlns:a14="http://schemas.microsoft.com/office/drawing/2010/main"/>
              </a:ext>
            </a:extLst>
          </a:blip>
          <a:srcRect l="3303" r="5875" b="3"/>
          <a:stretch/>
        </p:blipFill>
        <p:spPr>
          <a:xfrm>
            <a:off x="514510" y="124408"/>
            <a:ext cx="3251108" cy="2071893"/>
          </a:xfrm>
          <a:prstGeom prst="rect">
            <a:avLst/>
          </a:prstGeom>
          <a:noFill/>
          <a:ln>
            <a:noFill/>
          </a:ln>
        </p:spPr>
      </p:pic>
    </p:spTree>
    <p:extLst>
      <p:ext uri="{BB962C8B-B14F-4D97-AF65-F5344CB8AC3E}">
        <p14:creationId xmlns:p14="http://schemas.microsoft.com/office/powerpoint/2010/main" val="9536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0935-41FF-C22E-81D1-D35855B8A8FA}"/>
              </a:ext>
            </a:extLst>
          </p:cNvPr>
          <p:cNvSpPr>
            <a:spLocks noGrp="1"/>
          </p:cNvSpPr>
          <p:nvPr>
            <p:ph type="title"/>
          </p:nvPr>
        </p:nvSpPr>
        <p:spPr/>
        <p:txBody>
          <a:bodyPr/>
          <a:lstStyle/>
          <a:p>
            <a:r>
              <a:rPr lang="it-IT" b="1" dirty="0" err="1">
                <a:solidFill>
                  <a:srgbClr val="002060"/>
                </a:solidFill>
              </a:rPr>
              <a:t>What</a:t>
            </a:r>
            <a:r>
              <a:rPr lang="it-IT" b="1" dirty="0">
                <a:solidFill>
                  <a:srgbClr val="002060"/>
                </a:solidFill>
              </a:rPr>
              <a:t> are </a:t>
            </a:r>
            <a:r>
              <a:rPr lang="it-IT" b="1" dirty="0" err="1">
                <a:solidFill>
                  <a:srgbClr val="002060"/>
                </a:solidFill>
              </a:rPr>
              <a:t>rda</a:t>
            </a:r>
            <a:r>
              <a:rPr lang="it-IT" b="1" dirty="0">
                <a:solidFill>
                  <a:srgbClr val="002060"/>
                </a:solidFill>
              </a:rPr>
              <a:t> </a:t>
            </a:r>
            <a:r>
              <a:rPr lang="it-IT" b="1" dirty="0" err="1">
                <a:solidFill>
                  <a:srgbClr val="002060"/>
                </a:solidFill>
              </a:rPr>
              <a:t>plenary</a:t>
            </a:r>
            <a:r>
              <a:rPr lang="it-IT" b="1" dirty="0">
                <a:solidFill>
                  <a:srgbClr val="002060"/>
                </a:solidFill>
              </a:rPr>
              <a:t> meetings &amp; </a:t>
            </a:r>
            <a:r>
              <a:rPr lang="it-IT" b="1" dirty="0" err="1">
                <a:solidFill>
                  <a:srgbClr val="002060"/>
                </a:solidFill>
              </a:rPr>
              <a:t>why</a:t>
            </a:r>
            <a:r>
              <a:rPr lang="it-IT" b="1" dirty="0">
                <a:solidFill>
                  <a:srgbClr val="002060"/>
                </a:solidFill>
              </a:rPr>
              <a:t> </a:t>
            </a:r>
            <a:r>
              <a:rPr lang="it-IT" b="1" dirty="0" err="1">
                <a:solidFill>
                  <a:srgbClr val="002060"/>
                </a:solidFill>
              </a:rPr>
              <a:t>should</a:t>
            </a:r>
            <a:r>
              <a:rPr lang="it-IT" b="1" dirty="0">
                <a:solidFill>
                  <a:srgbClr val="002060"/>
                </a:solidFill>
              </a:rPr>
              <a:t> </a:t>
            </a:r>
            <a:r>
              <a:rPr lang="it-IT" b="1" dirty="0" err="1">
                <a:solidFill>
                  <a:srgbClr val="002060"/>
                </a:solidFill>
              </a:rPr>
              <a:t>they</a:t>
            </a:r>
            <a:r>
              <a:rPr lang="it-IT" b="1" dirty="0">
                <a:solidFill>
                  <a:srgbClr val="002060"/>
                </a:solidFill>
              </a:rPr>
              <a:t> </a:t>
            </a:r>
            <a:r>
              <a:rPr lang="it-IT" b="1" dirty="0" err="1">
                <a:solidFill>
                  <a:srgbClr val="002060"/>
                </a:solidFill>
              </a:rPr>
              <a:t>interest</a:t>
            </a:r>
            <a:r>
              <a:rPr lang="it-IT" b="1" dirty="0">
                <a:solidFill>
                  <a:srgbClr val="002060"/>
                </a:solidFill>
              </a:rPr>
              <a:t> </a:t>
            </a:r>
            <a:r>
              <a:rPr lang="it-IT" b="1" dirty="0" err="1">
                <a:solidFill>
                  <a:srgbClr val="002060"/>
                </a:solidFill>
              </a:rPr>
              <a:t>you</a:t>
            </a:r>
            <a:r>
              <a:rPr lang="it-IT" b="1" dirty="0">
                <a:solidFill>
                  <a:srgbClr val="002060"/>
                </a:solidFill>
              </a:rPr>
              <a:t>?</a:t>
            </a:r>
          </a:p>
        </p:txBody>
      </p:sp>
      <p:sp>
        <p:nvSpPr>
          <p:cNvPr id="3" name="Content Placeholder 2">
            <a:extLst>
              <a:ext uri="{FF2B5EF4-FFF2-40B4-BE49-F238E27FC236}">
                <a16:creationId xmlns:a16="http://schemas.microsoft.com/office/drawing/2014/main" id="{4B0E6688-674B-38C4-CF85-AB7A56029DB3}"/>
              </a:ext>
            </a:extLst>
          </p:cNvPr>
          <p:cNvSpPr>
            <a:spLocks noGrp="1"/>
          </p:cNvSpPr>
          <p:nvPr>
            <p:ph idx="1"/>
          </p:nvPr>
        </p:nvSpPr>
        <p:spPr/>
        <p:txBody>
          <a:bodyPr>
            <a:normAutofit/>
          </a:bodyPr>
          <a:lstStyle/>
          <a:p>
            <a:pPr>
              <a:buClr>
                <a:srgbClr val="00B050"/>
              </a:buClr>
              <a:buFont typeface="Wingdings" panose="05000000000000000000" pitchFamily="2" charset="2"/>
              <a:buChar char="ü"/>
            </a:pPr>
            <a:r>
              <a:rPr lang="it-IT" sz="3200" dirty="0" err="1">
                <a:solidFill>
                  <a:srgbClr val="002060"/>
                </a:solidFill>
              </a:rPr>
              <a:t>Working</a:t>
            </a:r>
            <a:r>
              <a:rPr lang="it-IT" sz="3200" dirty="0">
                <a:solidFill>
                  <a:srgbClr val="002060"/>
                </a:solidFill>
              </a:rPr>
              <a:t> Meetings for the RDA Community to </a:t>
            </a:r>
            <a:r>
              <a:rPr lang="it-IT" sz="3200" dirty="0" err="1">
                <a:solidFill>
                  <a:srgbClr val="002060"/>
                </a:solidFill>
              </a:rPr>
              <a:t>advance</a:t>
            </a:r>
            <a:r>
              <a:rPr lang="it-IT" sz="3200" dirty="0">
                <a:solidFill>
                  <a:srgbClr val="002060"/>
                </a:solidFill>
              </a:rPr>
              <a:t> </a:t>
            </a:r>
            <a:r>
              <a:rPr lang="it-IT" sz="3200" dirty="0" err="1">
                <a:solidFill>
                  <a:srgbClr val="002060"/>
                </a:solidFill>
              </a:rPr>
              <a:t>their</a:t>
            </a:r>
            <a:r>
              <a:rPr lang="it-IT" sz="3200" dirty="0">
                <a:solidFill>
                  <a:srgbClr val="002060"/>
                </a:solidFill>
              </a:rPr>
              <a:t> activities</a:t>
            </a:r>
          </a:p>
          <a:p>
            <a:pPr>
              <a:buClr>
                <a:srgbClr val="00B050"/>
              </a:buClr>
              <a:buFont typeface="Wingdings" panose="05000000000000000000" pitchFamily="2" charset="2"/>
              <a:buChar char="ü"/>
            </a:pPr>
            <a:r>
              <a:rPr lang="it-IT" sz="3200" dirty="0" err="1">
                <a:solidFill>
                  <a:srgbClr val="002060"/>
                </a:solidFill>
              </a:rPr>
              <a:t>Opportunity</a:t>
            </a:r>
            <a:r>
              <a:rPr lang="it-IT" sz="3200" dirty="0">
                <a:solidFill>
                  <a:srgbClr val="002060"/>
                </a:solidFill>
              </a:rPr>
              <a:t> for new </a:t>
            </a:r>
            <a:r>
              <a:rPr lang="it-IT" sz="3200" dirty="0" err="1">
                <a:solidFill>
                  <a:srgbClr val="002060"/>
                </a:solidFill>
              </a:rPr>
              <a:t>members</a:t>
            </a:r>
            <a:r>
              <a:rPr lang="it-IT" sz="3200" dirty="0">
                <a:solidFill>
                  <a:srgbClr val="002060"/>
                </a:solidFill>
              </a:rPr>
              <a:t> to join groups: </a:t>
            </a:r>
            <a:r>
              <a:rPr lang="it-IT" sz="3200" dirty="0" err="1">
                <a:solidFill>
                  <a:srgbClr val="002060"/>
                </a:solidFill>
              </a:rPr>
              <a:t>contribute</a:t>
            </a:r>
            <a:r>
              <a:rPr lang="it-IT" sz="3200" dirty="0">
                <a:solidFill>
                  <a:srgbClr val="002060"/>
                </a:solidFill>
              </a:rPr>
              <a:t>, </a:t>
            </a:r>
            <a:r>
              <a:rPr lang="it-IT" sz="3200" dirty="0" err="1">
                <a:solidFill>
                  <a:srgbClr val="002060"/>
                </a:solidFill>
              </a:rPr>
              <a:t>learn</a:t>
            </a:r>
            <a:r>
              <a:rPr lang="it-IT" sz="3200" dirty="0">
                <a:solidFill>
                  <a:srgbClr val="002060"/>
                </a:solidFill>
              </a:rPr>
              <a:t>, </a:t>
            </a:r>
            <a:r>
              <a:rPr lang="it-IT" sz="3200" dirty="0" err="1">
                <a:solidFill>
                  <a:srgbClr val="002060"/>
                </a:solidFill>
              </a:rPr>
              <a:t>observe</a:t>
            </a:r>
            <a:endParaRPr lang="it-IT" sz="3200" dirty="0">
              <a:solidFill>
                <a:srgbClr val="002060"/>
              </a:solidFill>
            </a:endParaRPr>
          </a:p>
          <a:p>
            <a:pPr>
              <a:buClr>
                <a:srgbClr val="00B050"/>
              </a:buClr>
              <a:buFont typeface="Wingdings" panose="05000000000000000000" pitchFamily="2" charset="2"/>
              <a:buChar char="ü"/>
            </a:pPr>
            <a:r>
              <a:rPr lang="it-IT" sz="3200" dirty="0" err="1">
                <a:solidFill>
                  <a:srgbClr val="002060"/>
                </a:solidFill>
              </a:rPr>
              <a:t>Understand</a:t>
            </a:r>
            <a:r>
              <a:rPr lang="it-IT" sz="3200" dirty="0">
                <a:solidFill>
                  <a:srgbClr val="002060"/>
                </a:solidFill>
              </a:rPr>
              <a:t> the </a:t>
            </a:r>
            <a:r>
              <a:rPr lang="it-IT" sz="3200" dirty="0" err="1">
                <a:solidFill>
                  <a:srgbClr val="002060"/>
                </a:solidFill>
              </a:rPr>
              <a:t>different</a:t>
            </a:r>
            <a:r>
              <a:rPr lang="it-IT" sz="3200" dirty="0">
                <a:solidFill>
                  <a:srgbClr val="002060"/>
                </a:solidFill>
              </a:rPr>
              <a:t> RDA community in </a:t>
            </a:r>
            <a:r>
              <a:rPr lang="it-IT" sz="3200" dirty="0" err="1">
                <a:solidFill>
                  <a:srgbClr val="002060"/>
                </a:solidFill>
              </a:rPr>
              <a:t>areas</a:t>
            </a:r>
            <a:r>
              <a:rPr lang="it-IT" sz="3200" dirty="0">
                <a:solidFill>
                  <a:srgbClr val="002060"/>
                </a:solidFill>
              </a:rPr>
              <a:t> of </a:t>
            </a:r>
            <a:r>
              <a:rPr lang="it-IT" sz="3200" dirty="0" err="1">
                <a:solidFill>
                  <a:srgbClr val="002060"/>
                </a:solidFill>
              </a:rPr>
              <a:t>interest</a:t>
            </a:r>
            <a:r>
              <a:rPr lang="it-IT" sz="3200" dirty="0">
                <a:solidFill>
                  <a:srgbClr val="002060"/>
                </a:solidFill>
              </a:rPr>
              <a:t> to </a:t>
            </a:r>
            <a:r>
              <a:rPr lang="it-IT" sz="3200" dirty="0" err="1">
                <a:solidFill>
                  <a:srgbClr val="002060"/>
                </a:solidFill>
              </a:rPr>
              <a:t>you</a:t>
            </a:r>
            <a:endParaRPr lang="it-IT" sz="3200" dirty="0">
              <a:solidFill>
                <a:srgbClr val="002060"/>
              </a:solidFill>
            </a:endParaRPr>
          </a:p>
          <a:p>
            <a:pPr>
              <a:buClr>
                <a:srgbClr val="00B050"/>
              </a:buClr>
              <a:buFont typeface="Wingdings" panose="05000000000000000000" pitchFamily="2" charset="2"/>
              <a:buChar char="ü"/>
            </a:pPr>
            <a:r>
              <a:rPr lang="it-IT" sz="3200" dirty="0">
                <a:solidFill>
                  <a:srgbClr val="002060"/>
                </a:solidFill>
              </a:rPr>
              <a:t>Join the global community of «data lovers»</a:t>
            </a:r>
          </a:p>
        </p:txBody>
      </p:sp>
      <p:pic>
        <p:nvPicPr>
          <p:cNvPr id="4" name="Google Shape;342;p2" descr="Logo&#10;&#10;Description automatically generated">
            <a:extLst>
              <a:ext uri="{FF2B5EF4-FFF2-40B4-BE49-F238E27FC236}">
                <a16:creationId xmlns:a16="http://schemas.microsoft.com/office/drawing/2014/main" id="{F9D14FB0-CD06-9E87-FB1E-08B4BD53A972}"/>
              </a:ext>
            </a:extLst>
          </p:cNvPr>
          <p:cNvPicPr preferRelativeResize="0"/>
          <p:nvPr/>
        </p:nvPicPr>
        <p:blipFill rotWithShape="1">
          <a:blip r:embed="rId2" cstate="email">
            <a:alphaModFix/>
            <a:extLst>
              <a:ext uri="{28A0092B-C50C-407E-A947-70E740481C1C}">
                <a14:useLocalDpi xmlns:a14="http://schemas.microsoft.com/office/drawing/2010/main"/>
              </a:ext>
            </a:extLst>
          </a:blip>
          <a:srcRect l="3303" r="5875" b="3"/>
          <a:stretch/>
        </p:blipFill>
        <p:spPr>
          <a:xfrm>
            <a:off x="10762265" y="5651335"/>
            <a:ext cx="2200396" cy="1663865"/>
          </a:xfrm>
          <a:prstGeom prst="rect">
            <a:avLst/>
          </a:prstGeom>
          <a:noFill/>
          <a:ln>
            <a:noFill/>
          </a:ln>
        </p:spPr>
      </p:pic>
    </p:spTree>
    <p:extLst>
      <p:ext uri="{BB962C8B-B14F-4D97-AF65-F5344CB8AC3E}">
        <p14:creationId xmlns:p14="http://schemas.microsoft.com/office/powerpoint/2010/main" val="80127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0935-41FF-C22E-81D1-D35855B8A8FA}"/>
              </a:ext>
            </a:extLst>
          </p:cNvPr>
          <p:cNvSpPr>
            <a:spLocks noGrp="1"/>
          </p:cNvSpPr>
          <p:nvPr>
            <p:ph type="title"/>
          </p:nvPr>
        </p:nvSpPr>
        <p:spPr>
          <a:xfrm>
            <a:off x="516837" y="292947"/>
            <a:ext cx="11194556" cy="1413933"/>
          </a:xfrm>
        </p:spPr>
        <p:txBody>
          <a:bodyPr/>
          <a:lstStyle/>
          <a:p>
            <a:r>
              <a:rPr lang="it-IT" b="1" dirty="0">
                <a:solidFill>
                  <a:srgbClr val="002060"/>
                </a:solidFill>
              </a:rPr>
              <a:t>NAVIGATING RDA &amp; PLENARY MEETINGS: RDA PATHWAYS</a:t>
            </a:r>
          </a:p>
        </p:txBody>
      </p:sp>
      <p:sp>
        <p:nvSpPr>
          <p:cNvPr id="9" name="Content Placeholder 8">
            <a:extLst>
              <a:ext uri="{FF2B5EF4-FFF2-40B4-BE49-F238E27FC236}">
                <a16:creationId xmlns:a16="http://schemas.microsoft.com/office/drawing/2014/main" id="{6EC46D91-1D96-F84C-BF66-246D88800212}"/>
              </a:ext>
            </a:extLst>
          </p:cNvPr>
          <p:cNvSpPr>
            <a:spLocks noGrp="1"/>
          </p:cNvSpPr>
          <p:nvPr>
            <p:ph idx="1"/>
          </p:nvPr>
        </p:nvSpPr>
        <p:spPr>
          <a:xfrm>
            <a:off x="516836" y="1850306"/>
            <a:ext cx="11194554" cy="4529769"/>
          </a:xfrm>
        </p:spPr>
        <p:txBody>
          <a:bodyPr>
            <a:normAutofit/>
          </a:bodyPr>
          <a:lstStyle/>
          <a:p>
            <a:pPr marL="596900" lvl="0" indent="-457200" algn="l" rtl="0">
              <a:spcBef>
                <a:spcPts val="1200"/>
              </a:spcBef>
              <a:spcAft>
                <a:spcPts val="0"/>
              </a:spcAft>
              <a:buClr>
                <a:schemeClr val="accent1">
                  <a:lumMod val="75000"/>
                </a:schemeClr>
              </a:buClr>
              <a:buSzPct val="100000"/>
              <a:buFont typeface="Wingdings" panose="05000000000000000000" pitchFamily="2" charset="2"/>
              <a:buChar char="Ø"/>
            </a:pPr>
            <a:r>
              <a:rPr lang="it-IT" sz="2800" b="1" dirty="0">
                <a:solidFill>
                  <a:srgbClr val="002060"/>
                </a:solidFill>
              </a:rPr>
              <a:t>FAIR, CARE, TRUST</a:t>
            </a:r>
            <a:r>
              <a:rPr lang="it-IT" sz="2800" dirty="0">
                <a:solidFill>
                  <a:srgbClr val="002060"/>
                </a:solidFill>
              </a:rPr>
              <a:t> </a:t>
            </a:r>
            <a:r>
              <a:rPr lang="it-IT" sz="2800" b="1" dirty="0">
                <a:solidFill>
                  <a:srgbClr val="002060"/>
                </a:solidFill>
              </a:rPr>
              <a:t>Principles:</a:t>
            </a:r>
            <a:r>
              <a:rPr lang="it-IT" sz="2800" dirty="0">
                <a:solidFill>
                  <a:srgbClr val="002060"/>
                </a:solidFill>
              </a:rPr>
              <a:t> Adoption, </a:t>
            </a:r>
            <a:r>
              <a:rPr lang="it-IT" sz="2800" dirty="0" err="1">
                <a:solidFill>
                  <a:srgbClr val="002060"/>
                </a:solidFill>
              </a:rPr>
              <a:t>Implementation</a:t>
            </a:r>
            <a:r>
              <a:rPr lang="it-IT" sz="2800" dirty="0">
                <a:solidFill>
                  <a:srgbClr val="002060"/>
                </a:solidFill>
              </a:rPr>
              <a:t>, and Deployment  </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a:solidFill>
                  <a:srgbClr val="002060"/>
                </a:solidFill>
              </a:rPr>
              <a:t>Data </a:t>
            </a:r>
            <a:r>
              <a:rPr lang="it-IT" sz="2800" b="1" dirty="0" err="1">
                <a:solidFill>
                  <a:srgbClr val="002060"/>
                </a:solidFill>
              </a:rPr>
              <a:t>Infrastructures</a:t>
            </a:r>
            <a:r>
              <a:rPr lang="it-IT" sz="2800" b="1" dirty="0">
                <a:solidFill>
                  <a:srgbClr val="002060"/>
                </a:solidFill>
              </a:rPr>
              <a:t> and </a:t>
            </a:r>
            <a:r>
              <a:rPr lang="it-IT" sz="2800" b="1" dirty="0" err="1">
                <a:solidFill>
                  <a:srgbClr val="002060"/>
                </a:solidFill>
              </a:rPr>
              <a:t>Environments</a:t>
            </a:r>
            <a:r>
              <a:rPr lang="it-IT" sz="2800" dirty="0">
                <a:solidFill>
                  <a:srgbClr val="002060"/>
                </a:solidFill>
              </a:rPr>
              <a:t>:</a:t>
            </a:r>
            <a:r>
              <a:rPr lang="it-IT" sz="2373" dirty="0">
                <a:solidFill>
                  <a:srgbClr val="002060"/>
                </a:solidFill>
              </a:rPr>
              <a:t> </a:t>
            </a:r>
            <a:r>
              <a:rPr lang="it-IT" sz="2800" dirty="0" err="1">
                <a:solidFill>
                  <a:srgbClr val="002060"/>
                </a:solidFill>
              </a:rPr>
              <a:t>Institutional</a:t>
            </a:r>
            <a:r>
              <a:rPr lang="it-IT" sz="2800" dirty="0">
                <a:solidFill>
                  <a:srgbClr val="002060"/>
                </a:solidFill>
              </a:rPr>
              <a:t>  | </a:t>
            </a:r>
            <a:r>
              <a:rPr lang="it-IT" sz="2800" dirty="0" err="1">
                <a:solidFill>
                  <a:srgbClr val="002060"/>
                </a:solidFill>
              </a:rPr>
              <a:t>Regional</a:t>
            </a:r>
            <a:r>
              <a:rPr lang="it-IT" sz="2800" dirty="0">
                <a:solidFill>
                  <a:srgbClr val="002060"/>
                </a:solidFill>
              </a:rPr>
              <a:t> or </a:t>
            </a:r>
            <a:r>
              <a:rPr lang="it-IT" sz="2800" dirty="0" err="1">
                <a:solidFill>
                  <a:srgbClr val="002060"/>
                </a:solidFill>
              </a:rPr>
              <a:t>Disciplinary</a:t>
            </a:r>
            <a:r>
              <a:rPr lang="it-IT" sz="2800" dirty="0">
                <a:solidFill>
                  <a:srgbClr val="002060"/>
                </a:solidFill>
              </a:rPr>
              <a:t>  | International  </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a:solidFill>
                  <a:srgbClr val="002060"/>
                </a:solidFill>
              </a:rPr>
              <a:t>Training, </a:t>
            </a:r>
            <a:r>
              <a:rPr lang="it-IT" sz="2800" b="1" dirty="0" err="1">
                <a:solidFill>
                  <a:srgbClr val="002060"/>
                </a:solidFill>
              </a:rPr>
              <a:t>Stewardship</a:t>
            </a:r>
            <a:r>
              <a:rPr lang="it-IT" sz="2800" b="1" dirty="0">
                <a:solidFill>
                  <a:srgbClr val="002060"/>
                </a:solidFill>
              </a:rPr>
              <a:t>, and Data Management Planning  </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a:solidFill>
                  <a:srgbClr val="002060"/>
                </a:solidFill>
              </a:rPr>
              <a:t>Data Lifecycles </a:t>
            </a:r>
            <a:r>
              <a:rPr lang="it-IT" sz="2800" dirty="0">
                <a:solidFill>
                  <a:srgbClr val="002060"/>
                </a:solidFill>
              </a:rPr>
              <a:t>- </a:t>
            </a:r>
            <a:r>
              <a:rPr lang="it-IT" sz="2800" dirty="0" err="1">
                <a:solidFill>
                  <a:srgbClr val="002060"/>
                </a:solidFill>
              </a:rPr>
              <a:t>Versioning</a:t>
            </a:r>
            <a:r>
              <a:rPr lang="it-IT" sz="2800" dirty="0">
                <a:solidFill>
                  <a:srgbClr val="002060"/>
                </a:solidFill>
              </a:rPr>
              <a:t>, </a:t>
            </a:r>
            <a:r>
              <a:rPr lang="it-IT" sz="2800" dirty="0" err="1">
                <a:solidFill>
                  <a:srgbClr val="002060"/>
                </a:solidFill>
              </a:rPr>
              <a:t>Provenance</a:t>
            </a:r>
            <a:r>
              <a:rPr lang="it-IT" sz="2800" dirty="0">
                <a:solidFill>
                  <a:srgbClr val="002060"/>
                </a:solidFill>
              </a:rPr>
              <a:t>, </a:t>
            </a:r>
            <a:r>
              <a:rPr lang="it-IT" sz="2800" dirty="0" err="1">
                <a:solidFill>
                  <a:srgbClr val="002060"/>
                </a:solidFill>
              </a:rPr>
              <a:t>Citation</a:t>
            </a:r>
            <a:r>
              <a:rPr lang="it-IT" sz="2800" dirty="0">
                <a:solidFill>
                  <a:srgbClr val="002060"/>
                </a:solidFill>
              </a:rPr>
              <a:t>, and </a:t>
            </a:r>
            <a:r>
              <a:rPr lang="it-IT" sz="2800" dirty="0" err="1">
                <a:solidFill>
                  <a:srgbClr val="002060"/>
                </a:solidFill>
              </a:rPr>
              <a:t>Reward</a:t>
            </a:r>
            <a:r>
              <a:rPr lang="it-IT" sz="2800" dirty="0">
                <a:solidFill>
                  <a:srgbClr val="002060"/>
                </a:solidFill>
              </a:rPr>
              <a:t> </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err="1">
                <a:solidFill>
                  <a:srgbClr val="002060"/>
                </a:solidFill>
              </a:rPr>
              <a:t>Semantics</a:t>
            </a:r>
            <a:r>
              <a:rPr lang="it-IT" sz="2800" b="1" dirty="0">
                <a:solidFill>
                  <a:srgbClr val="002060"/>
                </a:solidFill>
              </a:rPr>
              <a:t>, </a:t>
            </a:r>
            <a:r>
              <a:rPr lang="it-IT" sz="2800" b="1" dirty="0" err="1">
                <a:solidFill>
                  <a:srgbClr val="002060"/>
                </a:solidFill>
              </a:rPr>
              <a:t>Ontology</a:t>
            </a:r>
            <a:r>
              <a:rPr lang="it-IT" sz="2800" b="1" dirty="0">
                <a:solidFill>
                  <a:srgbClr val="002060"/>
                </a:solidFill>
              </a:rPr>
              <a:t>, </a:t>
            </a:r>
            <a:r>
              <a:rPr lang="it-IT" sz="2800" b="1" dirty="0" err="1">
                <a:solidFill>
                  <a:srgbClr val="002060"/>
                </a:solidFill>
              </a:rPr>
              <a:t>Standardisation</a:t>
            </a:r>
            <a:r>
              <a:rPr lang="it-IT" sz="2800" b="1" dirty="0">
                <a:solidFill>
                  <a:srgbClr val="002060"/>
                </a:solidFill>
              </a:rPr>
              <a:t>  </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a:solidFill>
                  <a:srgbClr val="002060"/>
                </a:solidFill>
              </a:rPr>
              <a:t>Discipline </a:t>
            </a:r>
            <a:r>
              <a:rPr lang="it-IT" sz="2800" b="1" dirty="0" err="1">
                <a:solidFill>
                  <a:srgbClr val="002060"/>
                </a:solidFill>
              </a:rPr>
              <a:t>Focused</a:t>
            </a:r>
            <a:r>
              <a:rPr lang="it-IT" sz="2800" b="1" dirty="0">
                <a:solidFill>
                  <a:srgbClr val="002060"/>
                </a:solidFill>
              </a:rPr>
              <a:t> Data Issues</a:t>
            </a:r>
          </a:p>
          <a:p>
            <a:pPr marL="596900" lvl="0" indent="-457200" algn="l" rtl="0">
              <a:spcBef>
                <a:spcPts val="0"/>
              </a:spcBef>
              <a:spcAft>
                <a:spcPts val="0"/>
              </a:spcAft>
              <a:buClr>
                <a:schemeClr val="accent1">
                  <a:lumMod val="75000"/>
                </a:schemeClr>
              </a:buClr>
              <a:buSzPct val="100000"/>
              <a:buFont typeface="Wingdings" panose="05000000000000000000" pitchFamily="2" charset="2"/>
              <a:buChar char="Ø"/>
            </a:pPr>
            <a:r>
              <a:rPr lang="it-IT" sz="2800" b="1" dirty="0" err="1">
                <a:solidFill>
                  <a:srgbClr val="002060"/>
                </a:solidFill>
              </a:rPr>
              <a:t>Research</a:t>
            </a:r>
            <a:r>
              <a:rPr lang="it-IT" sz="2800" b="1" dirty="0">
                <a:solidFill>
                  <a:srgbClr val="002060"/>
                </a:solidFill>
              </a:rPr>
              <a:t> Software  </a:t>
            </a:r>
          </a:p>
          <a:p>
            <a:pPr marL="139700" lvl="0" indent="0" algn="l" rtl="0">
              <a:spcBef>
                <a:spcPts val="0"/>
              </a:spcBef>
              <a:spcAft>
                <a:spcPts val="0"/>
              </a:spcAft>
              <a:buClr>
                <a:srgbClr val="00B050"/>
              </a:buClr>
              <a:buSzPct val="100000"/>
              <a:buNone/>
            </a:pPr>
            <a:r>
              <a:rPr lang="it-IT" sz="2400" b="1" dirty="0">
                <a:solidFill>
                  <a:schemeClr val="accent1">
                    <a:lumMod val="75000"/>
                  </a:schemeClr>
                </a:solidFill>
              </a:rPr>
              <a:t>RDA PATHWAYS - https://www.rd-alliance.org/rda-pathways/</a:t>
            </a:r>
          </a:p>
        </p:txBody>
      </p:sp>
      <p:pic>
        <p:nvPicPr>
          <p:cNvPr id="4" name="Google Shape;342;p2" descr="Logo&#10;&#10;Description automatically generated">
            <a:extLst>
              <a:ext uri="{FF2B5EF4-FFF2-40B4-BE49-F238E27FC236}">
                <a16:creationId xmlns:a16="http://schemas.microsoft.com/office/drawing/2014/main" id="{F9D14FB0-CD06-9E87-FB1E-08B4BD53A972}"/>
              </a:ext>
            </a:extLst>
          </p:cNvPr>
          <p:cNvPicPr preferRelativeResize="0"/>
          <p:nvPr/>
        </p:nvPicPr>
        <p:blipFill rotWithShape="1">
          <a:blip r:embed="rId2" cstate="email">
            <a:alphaModFix/>
            <a:extLst>
              <a:ext uri="{28A0092B-C50C-407E-A947-70E740481C1C}">
                <a14:useLocalDpi xmlns:a14="http://schemas.microsoft.com/office/drawing/2010/main"/>
              </a:ext>
            </a:extLst>
          </a:blip>
          <a:srcRect l="3303" r="5875" b="3"/>
          <a:stretch/>
        </p:blipFill>
        <p:spPr>
          <a:xfrm>
            <a:off x="10818619" y="2360994"/>
            <a:ext cx="1785542" cy="1413934"/>
          </a:xfrm>
          <a:prstGeom prst="rect">
            <a:avLst/>
          </a:prstGeom>
          <a:noFill/>
          <a:ln>
            <a:noFill/>
          </a:ln>
        </p:spPr>
      </p:pic>
      <p:pic>
        <p:nvPicPr>
          <p:cNvPr id="3074" name="Picture 2">
            <a:extLst>
              <a:ext uri="{FF2B5EF4-FFF2-40B4-BE49-F238E27FC236}">
                <a16:creationId xmlns:a16="http://schemas.microsoft.com/office/drawing/2014/main" id="{644E47F7-CFC9-87B7-C66F-578ED4CF671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25877" y="4217867"/>
            <a:ext cx="3057751" cy="3057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0358AA-4DB5-30BD-CC95-C7862DE466E5}"/>
              </a:ext>
            </a:extLst>
          </p:cNvPr>
          <p:cNvSpPr txBox="1"/>
          <p:nvPr/>
        </p:nvSpPr>
        <p:spPr>
          <a:xfrm>
            <a:off x="27522" y="6380076"/>
            <a:ext cx="9752582" cy="92333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1" i="0" u="none" strike="noStrike" kern="0" cap="none" spc="0" normalizeH="0" baseline="0" noProof="0" dirty="0">
                <a:ln>
                  <a:noFill/>
                </a:ln>
                <a:solidFill>
                  <a:srgbClr val="002060"/>
                </a:solidFill>
                <a:effectLst/>
                <a:uLnTx/>
                <a:uFillTx/>
                <a:latin typeface="Montserrat" panose="00000500000000000000" pitchFamily="2" charset="0"/>
                <a:cs typeface="Arial"/>
                <a:sym typeface="Arial"/>
              </a:rPr>
              <a:t>Research Data Alliance Pathways: RDA 21st Plenary Synopsis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2060"/>
                </a:solidFill>
                <a:effectLst/>
                <a:uLnTx/>
                <a:uFillTx/>
                <a:latin typeface="Montserrat" panose="00000500000000000000" pitchFamily="2" charset="0"/>
                <a:cs typeface="Arial"/>
                <a:sym typeface="Arial"/>
              </a:rPr>
              <a:t>Version: July 2023. Cite as: Connie Clare, &amp; Fares </a:t>
            </a:r>
            <a:r>
              <a:rPr kumimoji="0" lang="en-GB" sz="1800" b="0" i="0" u="none" strike="noStrike" kern="0" cap="none" spc="0" normalizeH="0" baseline="0" noProof="0" dirty="0" err="1">
                <a:ln>
                  <a:noFill/>
                </a:ln>
                <a:solidFill>
                  <a:srgbClr val="002060"/>
                </a:solidFill>
                <a:effectLst/>
                <a:uLnTx/>
                <a:uFillTx/>
                <a:latin typeface="Montserrat" panose="00000500000000000000" pitchFamily="2" charset="0"/>
                <a:cs typeface="Arial"/>
                <a:sym typeface="Arial"/>
              </a:rPr>
              <a:t>Dhane</a:t>
            </a:r>
            <a:r>
              <a:rPr kumimoji="0" lang="en-GB" sz="1800" b="0" i="0" u="none" strike="noStrike" kern="0" cap="none" spc="0" normalizeH="0" baseline="0" noProof="0" dirty="0">
                <a:ln>
                  <a:noFill/>
                </a:ln>
                <a:solidFill>
                  <a:srgbClr val="002060"/>
                </a:solidFill>
                <a:effectLst/>
                <a:uLnTx/>
                <a:uFillTx/>
                <a:latin typeface="Montserrat" panose="00000500000000000000" pitchFamily="2" charset="0"/>
                <a:cs typeface="Arial"/>
                <a:sym typeface="Arial"/>
              </a:rPr>
              <a:t>. (2023). Research Data Alliance Pathways: RDA 21st Plenary Synopsis. </a:t>
            </a:r>
            <a:r>
              <a:rPr kumimoji="0" lang="en-GB" sz="1800" b="0" i="0" u="sng" strike="noStrike" kern="0" cap="none" spc="0" normalizeH="0" baseline="0" noProof="0" dirty="0">
                <a:ln>
                  <a:noFill/>
                </a:ln>
                <a:solidFill>
                  <a:srgbClr val="002060"/>
                </a:solidFill>
                <a:effectLst/>
                <a:uLnTx/>
                <a:uFillTx/>
                <a:latin typeface="Montserrat" panose="00000500000000000000" pitchFamily="2" charset="0"/>
                <a:cs typeface="Arial"/>
                <a:sym typeface="Arial"/>
                <a:hlinkClick r:id="rId4">
                  <a:extLst>
                    <a:ext uri="{A12FA001-AC4F-418D-AE19-62706E023703}">
                      <ahyp:hlinkClr xmlns:ahyp="http://schemas.microsoft.com/office/drawing/2018/hyperlinkcolor" val="tx"/>
                    </a:ext>
                  </a:extLst>
                </a:hlinkClick>
              </a:rPr>
              <a:t>https://doi.org/10.15497/RDA00094</a:t>
            </a:r>
            <a:endParaRPr kumimoji="0" lang="en-GB" sz="1800" b="0" i="0" u="none" strike="noStrike" kern="0" cap="none" spc="0" normalizeH="0" baseline="0" noProof="0" dirty="0">
              <a:ln>
                <a:noFill/>
              </a:ln>
              <a:solidFill>
                <a:srgbClr val="002060"/>
              </a:solidFill>
              <a:effectLst/>
              <a:uLnTx/>
              <a:uFillTx/>
              <a:latin typeface="Montserrat" panose="00000500000000000000" pitchFamily="2" charset="0"/>
              <a:cs typeface="Arial"/>
              <a:sym typeface="Arial"/>
            </a:endParaRPr>
          </a:p>
        </p:txBody>
      </p:sp>
    </p:spTree>
    <p:extLst>
      <p:ext uri="{BB962C8B-B14F-4D97-AF65-F5344CB8AC3E}">
        <p14:creationId xmlns:p14="http://schemas.microsoft.com/office/powerpoint/2010/main" val="20486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08F83-A17A-2782-EE90-8CCB87938E9F}"/>
              </a:ext>
            </a:extLst>
          </p:cNvPr>
          <p:cNvSpPr txBox="1"/>
          <p:nvPr/>
        </p:nvSpPr>
        <p:spPr>
          <a:xfrm>
            <a:off x="599951" y="6827520"/>
            <a:ext cx="11811247" cy="4247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it-IT" sz="2400" b="1" i="0" u="none" strike="noStrike" kern="0" cap="none" spc="0" normalizeH="0" baseline="0" noProof="0" dirty="0">
                <a:ln>
                  <a:noFill/>
                </a:ln>
                <a:solidFill>
                  <a:srgbClr val="002060"/>
                </a:solidFill>
                <a:effectLst/>
                <a:uLnTx/>
                <a:uFillTx/>
                <a:latin typeface="Arial"/>
                <a:cs typeface="Arial"/>
                <a:sym typeface="Arial"/>
              </a:rPr>
              <a:t>https://www.rd-alliance.org/event/rda-23rd-plenary-meeting-san-jose-costa-rica/</a:t>
            </a:r>
          </a:p>
        </p:txBody>
      </p:sp>
      <p:pic>
        <p:nvPicPr>
          <p:cNvPr id="2050" name="Picture 2">
            <a:extLst>
              <a:ext uri="{FF2B5EF4-FFF2-40B4-BE49-F238E27FC236}">
                <a16:creationId xmlns:a16="http://schemas.microsoft.com/office/drawing/2014/main" id="{9C20894A-8012-5BA6-ECDE-F0D416C88D2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06743" y="12411"/>
            <a:ext cx="9997661" cy="669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5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g27bf0bb69db_0_0"/>
          <p:cNvSpPr txBox="1">
            <a:spLocks noGrp="1"/>
          </p:cNvSpPr>
          <p:nvPr>
            <p:ph type="title"/>
          </p:nvPr>
        </p:nvSpPr>
        <p:spPr>
          <a:xfrm>
            <a:off x="2360295" y="303872"/>
            <a:ext cx="9975360" cy="1167360"/>
          </a:xfrm>
          <a:prstGeom prst="rect">
            <a:avLst/>
          </a:prstGeom>
          <a:noFill/>
          <a:ln>
            <a:noFill/>
          </a:ln>
        </p:spPr>
        <p:txBody>
          <a:bodyPr spcFirstLastPara="1" wrap="square" lIns="97520" tIns="76800" rIns="97520" bIns="76800" anchor="ctr" anchorCtr="0">
            <a:normAutofit/>
          </a:bodyPr>
          <a:lstStyle/>
          <a:p>
            <a:endParaRPr/>
          </a:p>
        </p:txBody>
      </p:sp>
      <p:sp>
        <p:nvSpPr>
          <p:cNvPr id="1220" name="Google Shape;1220;g27bf0bb69db_0_0"/>
          <p:cNvSpPr txBox="1">
            <a:spLocks noGrp="1"/>
          </p:cNvSpPr>
          <p:nvPr>
            <p:ph type="body" idx="1"/>
          </p:nvPr>
        </p:nvSpPr>
        <p:spPr>
          <a:xfrm>
            <a:off x="897255" y="1736525"/>
            <a:ext cx="11438400" cy="4852160"/>
          </a:xfrm>
          <a:prstGeom prst="rect">
            <a:avLst/>
          </a:prstGeom>
          <a:noFill/>
          <a:ln>
            <a:noFill/>
          </a:ln>
        </p:spPr>
        <p:txBody>
          <a:bodyPr spcFirstLastPara="1" wrap="square" lIns="97520" tIns="48747" rIns="97520" bIns="48747" anchor="t" anchorCtr="0">
            <a:normAutofit/>
          </a:bodyPr>
          <a:lstStyle/>
          <a:p>
            <a:pPr marL="0" indent="0">
              <a:buNone/>
            </a:pPr>
            <a:endParaRPr/>
          </a:p>
        </p:txBody>
      </p:sp>
      <p:sp>
        <p:nvSpPr>
          <p:cNvPr id="1221" name="Google Shape;1221;g27bf0bb69db_0_0"/>
          <p:cNvSpPr txBox="1">
            <a:spLocks noGrp="1"/>
          </p:cNvSpPr>
          <p:nvPr>
            <p:ph type="sldNum" idx="12"/>
          </p:nvPr>
        </p:nvSpPr>
        <p:spPr>
          <a:xfrm>
            <a:off x="10959273" y="6854000"/>
            <a:ext cx="748160" cy="461120"/>
          </a:xfrm>
          <a:prstGeom prst="rect">
            <a:avLst/>
          </a:prstGeom>
          <a:noFill/>
          <a:ln>
            <a:noFill/>
          </a:ln>
        </p:spPr>
        <p:txBody>
          <a:bodyPr spcFirstLastPara="1" wrap="square" lIns="97520" tIns="48747" rIns="97520" bIns="48747" anchor="t" anchorCtr="0">
            <a:noAutofit/>
          </a:bodyPr>
          <a:lstStyle/>
          <a:p>
            <a:pPr marL="0" marR="0" lvl="0" indent="0" algn="l" defTabSz="97539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GB" sz="192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l" defTabSz="975390" rtl="0" eaLnBrk="1" fontAlgn="auto" latinLnBrk="0" hangingPunct="1">
                <a:lnSpc>
                  <a:spcPct val="100000"/>
                </a:lnSpc>
                <a:spcBef>
                  <a:spcPts val="0"/>
                </a:spcBef>
                <a:spcAft>
                  <a:spcPts val="0"/>
                </a:spcAft>
                <a:buClr>
                  <a:srgbClr val="000000"/>
                </a:buClr>
                <a:buSzPts val="1800"/>
                <a:buFont typeface="Arial"/>
                <a:buNone/>
                <a:tabLst/>
                <a:defRPr/>
              </a:pPr>
              <a:t>19</a:t>
            </a:fld>
            <a:endParaRPr kumimoji="0" sz="192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222" name="Google Shape;1222;g27bf0bb69db_0_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350" y="0"/>
            <a:ext cx="13004800" cy="7315200"/>
          </a:xfrm>
          <a:prstGeom prst="rect">
            <a:avLst/>
          </a:prstGeom>
          <a:noFill/>
          <a:ln>
            <a:noFill/>
          </a:ln>
        </p:spPr>
      </p:pic>
      <p:sp>
        <p:nvSpPr>
          <p:cNvPr id="1223" name="Google Shape;1223;g27bf0bb69db_0_0"/>
          <p:cNvSpPr txBox="1"/>
          <p:nvPr/>
        </p:nvSpPr>
        <p:spPr>
          <a:xfrm>
            <a:off x="542108" y="5672080"/>
            <a:ext cx="4732160" cy="768960"/>
          </a:xfrm>
          <a:prstGeom prst="rect">
            <a:avLst/>
          </a:prstGeom>
          <a:noFill/>
          <a:ln>
            <a:noFill/>
          </a:ln>
        </p:spPr>
        <p:txBody>
          <a:bodyPr spcFirstLastPara="1" wrap="square" lIns="97520" tIns="97520" rIns="97520" bIns="97520" anchor="ctr" anchorCtr="0">
            <a:noAutofit/>
          </a:bodyPr>
          <a:lstStyle/>
          <a:p>
            <a:pPr marL="0" marR="0" lvl="0" indent="0" algn="ctr" defTabSz="975390" rtl="0" eaLnBrk="1" fontAlgn="auto" latinLnBrk="0" hangingPunct="1">
              <a:lnSpc>
                <a:spcPct val="100000"/>
              </a:lnSpc>
              <a:spcBef>
                <a:spcPts val="0"/>
              </a:spcBef>
              <a:spcAft>
                <a:spcPts val="0"/>
              </a:spcAft>
              <a:buClr>
                <a:srgbClr val="000000"/>
              </a:buClr>
              <a:buSzTx/>
              <a:buFont typeface="Arial"/>
              <a:buNone/>
              <a:tabLst/>
              <a:defRPr/>
            </a:pPr>
            <a:r>
              <a:rPr kumimoji="0" lang="en-GB" sz="1813" b="1" i="0" u="none" strike="noStrike" kern="0" cap="none" spc="0" normalizeH="0" baseline="0" noProof="0">
                <a:ln>
                  <a:noFill/>
                </a:ln>
                <a:solidFill>
                  <a:srgbClr val="000000"/>
                </a:solidFill>
                <a:effectLst/>
                <a:uLnTx/>
                <a:uFillTx/>
                <a:latin typeface="Calibri"/>
                <a:ea typeface="Calibri"/>
                <a:cs typeface="Calibri"/>
                <a:sym typeface="Calibri"/>
              </a:rPr>
              <a:t>Including </a:t>
            </a:r>
            <a:endParaRPr kumimoji="0" sz="1813"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ctr" defTabSz="975390" rtl="0" eaLnBrk="1" fontAlgn="auto" latinLnBrk="0" hangingPunct="1">
              <a:lnSpc>
                <a:spcPct val="100000"/>
              </a:lnSpc>
              <a:spcBef>
                <a:spcPts val="0"/>
              </a:spcBef>
              <a:spcAft>
                <a:spcPts val="0"/>
              </a:spcAft>
              <a:buClr>
                <a:srgbClr val="000000"/>
              </a:buClr>
              <a:buSzTx/>
              <a:buFont typeface="Arial"/>
              <a:buNone/>
              <a:tabLst/>
              <a:defRPr/>
            </a:pPr>
            <a:r>
              <a:rPr kumimoji="0" lang="en-GB" sz="1813" b="1" i="0" u="none" strike="noStrike" kern="0" cap="none" spc="0" normalizeH="0" baseline="0" noProof="0">
                <a:ln>
                  <a:noFill/>
                </a:ln>
                <a:solidFill>
                  <a:srgbClr val="000000"/>
                </a:solidFill>
                <a:effectLst/>
                <a:uLnTx/>
                <a:uFillTx/>
                <a:latin typeface="Calibri"/>
                <a:ea typeface="Calibri"/>
                <a:cs typeface="Calibri"/>
                <a:sym typeface="Calibri"/>
              </a:rPr>
              <a:t>Research Data Alliance 25th Plenary Meeting</a:t>
            </a:r>
            <a:endParaRPr kumimoji="0" sz="1813"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 name="TextBox 2">
            <a:extLst>
              <a:ext uri="{FF2B5EF4-FFF2-40B4-BE49-F238E27FC236}">
                <a16:creationId xmlns:a16="http://schemas.microsoft.com/office/drawing/2014/main" id="{DCA3691F-AF87-9F00-B86A-05E149BF80ED}"/>
              </a:ext>
            </a:extLst>
          </p:cNvPr>
          <p:cNvSpPr txBox="1"/>
          <p:nvPr/>
        </p:nvSpPr>
        <p:spPr>
          <a:xfrm>
            <a:off x="542108" y="6576093"/>
            <a:ext cx="77916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2000" b="1" i="0" u="none" strike="noStrike" kern="0" cap="none" spc="0" normalizeH="0" baseline="0" noProof="0" dirty="0">
                <a:ln>
                  <a:noFill/>
                </a:ln>
                <a:solidFill>
                  <a:srgbClr val="FFFFFF"/>
                </a:solidFill>
                <a:effectLst/>
                <a:uLnTx/>
                <a:uFillTx/>
                <a:latin typeface="Arial"/>
                <a:cs typeface="Arial"/>
                <a:sym typeface="Arial"/>
              </a:rPr>
              <a:t>https://www.rd-alliance.org/plenaries/international-data-week-2025-brisbane-australia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3004800" cy="73152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345">
              <a:buClrTx/>
            </a:pPr>
            <a:endParaRPr lang="en-US" sz="1920" kern="1200">
              <a:solidFill>
                <a:prstClr val="white"/>
              </a:solidFill>
              <a:latin typeface="Aptos" panose="02110004020202020204"/>
            </a:endParaRPr>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988" y="512064"/>
            <a:ext cx="11987174" cy="6291072"/>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345">
              <a:buClrTx/>
            </a:pPr>
            <a:endParaRPr lang="en-US" sz="1920" kern="1200">
              <a:solidFill>
                <a:prstClr val="white"/>
              </a:solidFill>
              <a:latin typeface="Aptos" panose="02110004020202020204"/>
            </a:endParaRPr>
          </a:p>
        </p:txBody>
      </p:sp>
      <p:pic>
        <p:nvPicPr>
          <p:cNvPr id="5" name="Picture 4">
            <a:extLst>
              <a:ext uri="{FF2B5EF4-FFF2-40B4-BE49-F238E27FC236}">
                <a16:creationId xmlns:a16="http://schemas.microsoft.com/office/drawing/2014/main" id="{AC2398CC-E6FA-7D41-7F57-C778CB98A10D}"/>
              </a:ext>
            </a:extLst>
          </p:cNvPr>
          <p:cNvPicPr>
            <a:picLocks noChangeAspect="1"/>
          </p:cNvPicPr>
          <p:nvPr/>
        </p:nvPicPr>
        <p:blipFill>
          <a:blip r:embed="rId3"/>
          <a:stretch>
            <a:fillRect/>
          </a:stretch>
        </p:blipFill>
        <p:spPr>
          <a:xfrm>
            <a:off x="689540" y="2408048"/>
            <a:ext cx="5647697" cy="2499105"/>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464" y="1219200"/>
            <a:ext cx="0" cy="48768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91565A-F858-34FC-90CC-96F0DDDF1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922" y="686365"/>
            <a:ext cx="4887681" cy="5942471"/>
          </a:xfrm>
          <a:prstGeom prst="rect">
            <a:avLst/>
          </a:prstGeom>
        </p:spPr>
      </p:pic>
      <p:sp>
        <p:nvSpPr>
          <p:cNvPr id="6" name="TextBox 5">
            <a:extLst>
              <a:ext uri="{FF2B5EF4-FFF2-40B4-BE49-F238E27FC236}">
                <a16:creationId xmlns:a16="http://schemas.microsoft.com/office/drawing/2014/main" id="{05729CB8-73E6-FB29-3CB2-1E378EE8A573}"/>
              </a:ext>
            </a:extLst>
          </p:cNvPr>
          <p:cNvSpPr txBox="1"/>
          <p:nvPr/>
        </p:nvSpPr>
        <p:spPr>
          <a:xfrm>
            <a:off x="881001" y="5740690"/>
            <a:ext cx="3591304" cy="387798"/>
          </a:xfrm>
          <a:prstGeom prst="rect">
            <a:avLst/>
          </a:prstGeom>
          <a:noFill/>
        </p:spPr>
        <p:txBody>
          <a:bodyPr wrap="none" rtlCol="0">
            <a:spAutoFit/>
          </a:bodyPr>
          <a:lstStyle/>
          <a:p>
            <a:pPr defTabSz="975345">
              <a:buClrTx/>
            </a:pPr>
            <a:r>
              <a:rPr lang="it-IT" sz="1920" kern="1200" dirty="0">
                <a:solidFill>
                  <a:prstClr val="black"/>
                </a:solidFill>
                <a:latin typeface="Aptos" panose="02110004020202020204"/>
                <a:ea typeface="+mn-ea"/>
              </a:rPr>
              <a:t>Source: infectiousgenerosity.org</a:t>
            </a:r>
          </a:p>
        </p:txBody>
      </p:sp>
      <p:sp>
        <p:nvSpPr>
          <p:cNvPr id="4" name="Google Shape;78;p13">
            <a:extLst>
              <a:ext uri="{FF2B5EF4-FFF2-40B4-BE49-F238E27FC236}">
                <a16:creationId xmlns:a16="http://schemas.microsoft.com/office/drawing/2014/main" id="{BE098861-7514-FE9D-80AB-F781823CD28D}"/>
              </a:ext>
            </a:extLst>
          </p:cNvPr>
          <p:cNvSpPr txBox="1"/>
          <p:nvPr/>
        </p:nvSpPr>
        <p:spPr>
          <a:xfrm>
            <a:off x="5857914" y="706722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solidFill>
                  <a:prstClr val="black"/>
                </a:solidFill>
                <a:latin typeface="Raleway"/>
                <a:ea typeface="Raleway"/>
                <a:cs typeface="Raleway"/>
                <a:sym typeface="Raleway"/>
              </a:rPr>
              <a:t>Open Access Australasia (OAA) | SCOSS Webinar</a:t>
            </a:r>
            <a:endParaRPr sz="1707" dirty="0">
              <a:solidFill>
                <a:prstClr val="black"/>
              </a:solidFill>
              <a:latin typeface="Raleway"/>
              <a:ea typeface="Raleway"/>
              <a:cs typeface="Raleway"/>
              <a:sym typeface="Raleway"/>
            </a:endParaRPr>
          </a:p>
        </p:txBody>
      </p:sp>
    </p:spTree>
    <p:extLst>
      <p:ext uri="{BB962C8B-B14F-4D97-AF65-F5344CB8AC3E}">
        <p14:creationId xmlns:p14="http://schemas.microsoft.com/office/powerpoint/2010/main" val="1048954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1D44-A62B-330E-38AC-2F117BAB6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47935-EAA0-F2FD-742B-7080391E4511}"/>
              </a:ext>
            </a:extLst>
          </p:cNvPr>
          <p:cNvSpPr>
            <a:spLocks noGrp="1"/>
          </p:cNvSpPr>
          <p:nvPr>
            <p:ph type="ctrTitle"/>
          </p:nvPr>
        </p:nvSpPr>
        <p:spPr>
          <a:xfrm>
            <a:off x="1228084" y="2062178"/>
            <a:ext cx="5587697" cy="3190844"/>
          </a:xfrm>
        </p:spPr>
        <p:txBody>
          <a:bodyPr anchor="b">
            <a:normAutofit/>
          </a:bodyPr>
          <a:lstStyle/>
          <a:p>
            <a:pPr algn="l"/>
            <a:r>
              <a:rPr lang="it-IT" sz="5400" b="1" dirty="0">
                <a:solidFill>
                  <a:srgbClr val="002060"/>
                </a:solidFill>
              </a:rPr>
              <a:t>The </a:t>
            </a:r>
            <a:r>
              <a:rPr lang="it-IT" sz="5400" b="1" dirty="0" err="1">
                <a:solidFill>
                  <a:srgbClr val="002060"/>
                </a:solidFill>
              </a:rPr>
              <a:t>Research</a:t>
            </a:r>
            <a:r>
              <a:rPr lang="it-IT" sz="5400" b="1" dirty="0">
                <a:solidFill>
                  <a:srgbClr val="002060"/>
                </a:solidFill>
              </a:rPr>
              <a:t> Data Alliance: How to </a:t>
            </a:r>
            <a:r>
              <a:rPr lang="it-IT" sz="5400" b="1" dirty="0" err="1">
                <a:solidFill>
                  <a:srgbClr val="002060"/>
                </a:solidFill>
              </a:rPr>
              <a:t>get</a:t>
            </a:r>
            <a:r>
              <a:rPr lang="it-IT" sz="5400" b="1" dirty="0">
                <a:solidFill>
                  <a:srgbClr val="002060"/>
                </a:solidFill>
              </a:rPr>
              <a:t> </a:t>
            </a:r>
            <a:r>
              <a:rPr lang="it-IT" sz="5400" b="1" dirty="0" err="1">
                <a:solidFill>
                  <a:srgbClr val="002060"/>
                </a:solidFill>
              </a:rPr>
              <a:t>involved</a:t>
            </a:r>
            <a:endParaRPr lang="en-GB" sz="5400" b="1" dirty="0">
              <a:solidFill>
                <a:srgbClr val="002060"/>
              </a:solidFill>
            </a:endParaRPr>
          </a:p>
        </p:txBody>
      </p:sp>
      <p:pic>
        <p:nvPicPr>
          <p:cNvPr id="4" name="Picture 3" descr="Logo&#10;&#10;Description automatically generated">
            <a:extLst>
              <a:ext uri="{FF2B5EF4-FFF2-40B4-BE49-F238E27FC236}">
                <a16:creationId xmlns:a16="http://schemas.microsoft.com/office/drawing/2014/main" id="{A6594D26-4BDA-3B8F-60B5-E852350AD6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36779" y="2863250"/>
            <a:ext cx="3431822" cy="2247842"/>
          </a:xfrm>
          <a:prstGeom prst="rect">
            <a:avLst/>
          </a:prstGeom>
        </p:spPr>
      </p:pic>
    </p:spTree>
    <p:extLst>
      <p:ext uri="{BB962C8B-B14F-4D97-AF65-F5344CB8AC3E}">
        <p14:creationId xmlns:p14="http://schemas.microsoft.com/office/powerpoint/2010/main" val="31939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D5A4-5B58-EB4D-91DC-8627360F8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B0AAD-2046-0A83-7533-379BFCE5053C}"/>
              </a:ext>
            </a:extLst>
          </p:cNvPr>
          <p:cNvSpPr>
            <a:spLocks noGrp="1"/>
          </p:cNvSpPr>
          <p:nvPr>
            <p:ph type="title"/>
          </p:nvPr>
        </p:nvSpPr>
        <p:spPr>
          <a:xfrm>
            <a:off x="552669" y="468555"/>
            <a:ext cx="11882511" cy="914400"/>
          </a:xfrm>
        </p:spPr>
        <p:txBody>
          <a:bodyPr vert="horz" lIns="97536" tIns="48768" rIns="97536" bIns="48768" rtlCol="0" anchor="b">
            <a:normAutofit/>
          </a:bodyPr>
          <a:lstStyle/>
          <a:p>
            <a:r>
              <a:rPr lang="en-US" sz="4800" dirty="0">
                <a:solidFill>
                  <a:srgbClr val="002060"/>
                </a:solidFill>
              </a:rPr>
              <a:t>Join RDA as an Individual Member </a:t>
            </a:r>
          </a:p>
        </p:txBody>
      </p:sp>
      <p:pic>
        <p:nvPicPr>
          <p:cNvPr id="4" name="Picture 3" descr="Logo&#10;&#10;Description automatically generated">
            <a:extLst>
              <a:ext uri="{FF2B5EF4-FFF2-40B4-BE49-F238E27FC236}">
                <a16:creationId xmlns:a16="http://schemas.microsoft.com/office/drawing/2014/main" id="{38BE3603-0D0A-158A-03E8-4F39D746FC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94785" y="246600"/>
            <a:ext cx="1142690" cy="747058"/>
          </a:xfrm>
          <a:prstGeom prst="rect">
            <a:avLst/>
          </a:prstGeom>
        </p:spPr>
      </p:pic>
      <p:pic>
        <p:nvPicPr>
          <p:cNvPr id="5" name="Picture 4" descr="Market Views: Is it time to head into active equity? | Fund Managers |  AsianInvestor">
            <a:extLst>
              <a:ext uri="{FF2B5EF4-FFF2-40B4-BE49-F238E27FC236}">
                <a16:creationId xmlns:a16="http://schemas.microsoft.com/office/drawing/2014/main" id="{8EA7EB8E-A694-9D5D-3F4D-79974A828E5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7846" y="1041489"/>
            <a:ext cx="6273711" cy="62737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93FB5B3-C3E8-E134-36DB-3CCF98F807E5}"/>
              </a:ext>
            </a:extLst>
          </p:cNvPr>
          <p:cNvSpPr txBox="1">
            <a:spLocks/>
          </p:cNvSpPr>
          <p:nvPr/>
        </p:nvSpPr>
        <p:spPr>
          <a:xfrm>
            <a:off x="310968" y="1430787"/>
            <a:ext cx="6508387" cy="5539254"/>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173"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F</a:t>
            </a:r>
            <a:r>
              <a:rPr kumimoji="0" lang="en-NL"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eel free to engage at the level of your choice</a:t>
            </a:r>
            <a:r>
              <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endParaRPr>
          </a:p>
          <a:p>
            <a:pPr marL="571500" marR="0" lvl="0" indent="-571500" algn="l" defTabSz="914400" rtl="0" eaLnBrk="1" fontAlgn="auto" latinLnBrk="0" hangingPunct="1">
              <a:lnSpc>
                <a:spcPct val="100000"/>
              </a:lnSpc>
              <a:spcBef>
                <a:spcPts val="0"/>
              </a:spcBef>
              <a:spcAft>
                <a:spcPts val="0"/>
              </a:spcAft>
              <a:buClr>
                <a:srgbClr val="40BAD2">
                  <a:lumMod val="75000"/>
                </a:srgbClr>
              </a:buClr>
              <a:buSzTx/>
              <a:buFont typeface="Wingdings" panose="05000000000000000000" pitchFamily="2" charset="2"/>
              <a:buChar char="ü"/>
              <a:tabLst/>
              <a:defRPr/>
            </a:pPr>
            <a:r>
              <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Driver</a:t>
            </a:r>
          </a:p>
          <a:p>
            <a:pPr marL="571500" marR="0" lvl="0" indent="-571500" algn="l" defTabSz="914400" rtl="0" eaLnBrk="1" fontAlgn="auto" latinLnBrk="0" hangingPunct="1">
              <a:lnSpc>
                <a:spcPct val="100000"/>
              </a:lnSpc>
              <a:spcBef>
                <a:spcPts val="0"/>
              </a:spcBef>
              <a:spcAft>
                <a:spcPts val="0"/>
              </a:spcAft>
              <a:buClr>
                <a:srgbClr val="40BAD2">
                  <a:lumMod val="75000"/>
                </a:srgbClr>
              </a:buClr>
              <a:buSzTx/>
              <a:buFont typeface="Wingdings" panose="05000000000000000000" pitchFamily="2" charset="2"/>
              <a:buChar char="ü"/>
              <a:tabLst/>
              <a:defRPr/>
            </a:pPr>
            <a:r>
              <a:rPr kumimoji="0" lang="it-IT" sz="4400" b="0" i="0" u="none" strike="noStrike" kern="0" cap="none" spc="0" normalizeH="0" baseline="0" noProof="0" dirty="0" err="1">
                <a:ln>
                  <a:noFill/>
                </a:ln>
                <a:solidFill>
                  <a:srgbClr val="002060"/>
                </a:solidFill>
                <a:effectLst/>
                <a:uLnTx/>
                <a:uFillTx/>
                <a:latin typeface="Aptos" panose="020B0004020202020204" pitchFamily="34" charset="0"/>
                <a:cs typeface="Arial"/>
                <a:sym typeface="Arial"/>
              </a:rPr>
              <a:t>Contributer</a:t>
            </a:r>
            <a:endPar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endParaRPr>
          </a:p>
          <a:p>
            <a:pPr marL="571500" marR="0" lvl="0" indent="-571500" algn="l" defTabSz="914400" rtl="0" eaLnBrk="1" fontAlgn="auto" latinLnBrk="0" hangingPunct="1">
              <a:lnSpc>
                <a:spcPct val="100000"/>
              </a:lnSpc>
              <a:spcBef>
                <a:spcPts val="0"/>
              </a:spcBef>
              <a:spcAft>
                <a:spcPts val="0"/>
              </a:spcAft>
              <a:buClr>
                <a:srgbClr val="40BAD2">
                  <a:lumMod val="75000"/>
                </a:srgbClr>
              </a:buClr>
              <a:buSzTx/>
              <a:buFont typeface="Wingdings" panose="05000000000000000000" pitchFamily="2" charset="2"/>
              <a:buChar char="ü"/>
              <a:tabLst/>
              <a:defRPr/>
            </a:pPr>
            <a:r>
              <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Observer</a:t>
            </a:r>
          </a:p>
          <a:p>
            <a:pPr marL="0" marR="0" lvl="0" indent="0" algn="l" defTabSz="914400" rtl="0" eaLnBrk="1" fontAlgn="auto" latinLnBrk="0" hangingPunct="1">
              <a:lnSpc>
                <a:spcPct val="100000"/>
              </a:lnSpc>
              <a:spcBef>
                <a:spcPts val="0"/>
              </a:spcBef>
              <a:spcAft>
                <a:spcPts val="0"/>
              </a:spcAft>
              <a:buClr>
                <a:srgbClr val="40BAD2">
                  <a:lumMod val="75000"/>
                </a:srgbClr>
              </a:buClr>
              <a:buSzTx/>
              <a:buFont typeface="Arial"/>
              <a:buNone/>
              <a:tabLst/>
              <a:defRPr/>
            </a:pPr>
            <a:endParaRPr kumimoji="0" lang="it-IT" sz="4400" b="0" i="0" u="none" strike="noStrike" kern="0" cap="none" spc="0" normalizeH="0" baseline="0" noProof="0" dirty="0">
              <a:ln>
                <a:noFill/>
              </a:ln>
              <a:solidFill>
                <a:srgbClr val="00206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4400" b="1" i="0" u="none" strike="noStrike" kern="0" cap="none" spc="0" normalizeH="0" baseline="0" noProof="0" dirty="0">
                <a:ln>
                  <a:noFill/>
                </a:ln>
                <a:solidFill>
                  <a:srgbClr val="002060"/>
                </a:solidFill>
                <a:effectLst/>
                <a:uLnTx/>
                <a:uFillTx/>
                <a:latin typeface="Aptos" panose="020B0004020202020204" pitchFamily="34" charset="0"/>
                <a:cs typeface="Arial"/>
                <a:sym typeface="Arial"/>
              </a:rPr>
              <a:t>ALL ARE WELCOME</a:t>
            </a:r>
            <a:endParaRPr kumimoji="0" lang="en-NL" sz="4400" b="1" i="0" u="none" strike="noStrike" kern="0" cap="none" spc="0" normalizeH="0" baseline="0" noProof="0" dirty="0">
              <a:ln>
                <a:noFill/>
              </a:ln>
              <a:solidFill>
                <a:srgbClr val="002060"/>
              </a:solidFill>
              <a:effectLst/>
              <a:uLnTx/>
              <a:uFillTx/>
              <a:latin typeface="Aptos" panose="020B0004020202020204" pitchFamily="34" charset="0"/>
              <a:cs typeface="Arial"/>
              <a:sym typeface="Arial"/>
            </a:endParaRPr>
          </a:p>
        </p:txBody>
      </p:sp>
    </p:spTree>
    <p:extLst>
      <p:ext uri="{BB962C8B-B14F-4D97-AF65-F5344CB8AC3E}">
        <p14:creationId xmlns:p14="http://schemas.microsoft.com/office/powerpoint/2010/main" val="215866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D5A4-5B58-EB4D-91DC-8627360F886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7172D0-AE86-23D6-0592-1D6D851C23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5670" y="1867339"/>
            <a:ext cx="10281151" cy="5371156"/>
          </a:xfrm>
          <a:prstGeom prst="rect">
            <a:avLst/>
          </a:prstGeom>
        </p:spPr>
      </p:pic>
      <p:sp>
        <p:nvSpPr>
          <p:cNvPr id="2" name="Title 1">
            <a:extLst>
              <a:ext uri="{FF2B5EF4-FFF2-40B4-BE49-F238E27FC236}">
                <a16:creationId xmlns:a16="http://schemas.microsoft.com/office/drawing/2014/main" id="{12EB0AAD-2046-0A83-7533-379BFCE5053C}"/>
              </a:ext>
            </a:extLst>
          </p:cNvPr>
          <p:cNvSpPr>
            <a:spLocks noGrp="1"/>
          </p:cNvSpPr>
          <p:nvPr>
            <p:ph type="title"/>
          </p:nvPr>
        </p:nvSpPr>
        <p:spPr>
          <a:xfrm>
            <a:off x="564320" y="497684"/>
            <a:ext cx="11882511" cy="1585759"/>
          </a:xfrm>
        </p:spPr>
        <p:txBody>
          <a:bodyPr vert="horz" lIns="97536" tIns="48768" rIns="97536" bIns="48768" rtlCol="0" anchor="b">
            <a:normAutofit fontScale="90000"/>
          </a:bodyPr>
          <a:lstStyle/>
          <a:p>
            <a:r>
              <a:rPr lang="en-US" sz="5760" dirty="0">
                <a:solidFill>
                  <a:srgbClr val="002060"/>
                </a:solidFill>
              </a:rPr>
              <a:t>Join RDA as an Individual Member </a:t>
            </a:r>
          </a:p>
        </p:txBody>
      </p:sp>
      <p:pic>
        <p:nvPicPr>
          <p:cNvPr id="4" name="Picture 3" descr="Logo&#10;&#10;Description automatically generated">
            <a:extLst>
              <a:ext uri="{FF2B5EF4-FFF2-40B4-BE49-F238E27FC236}">
                <a16:creationId xmlns:a16="http://schemas.microsoft.com/office/drawing/2014/main" id="{38BE3603-0D0A-158A-03E8-4F39D746FC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9690" y="340962"/>
            <a:ext cx="1991486" cy="1301977"/>
          </a:xfrm>
          <a:prstGeom prst="rect">
            <a:avLst/>
          </a:prstGeom>
        </p:spPr>
      </p:pic>
      <p:sp>
        <p:nvSpPr>
          <p:cNvPr id="8" name="Oval 7">
            <a:extLst>
              <a:ext uri="{FF2B5EF4-FFF2-40B4-BE49-F238E27FC236}">
                <a16:creationId xmlns:a16="http://schemas.microsoft.com/office/drawing/2014/main" id="{25105EFF-D75B-F88A-1CEC-C91334D96722}"/>
              </a:ext>
            </a:extLst>
          </p:cNvPr>
          <p:cNvSpPr/>
          <p:nvPr/>
        </p:nvSpPr>
        <p:spPr>
          <a:xfrm>
            <a:off x="8762035" y="2327788"/>
            <a:ext cx="1459121" cy="3685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75390" rtl="0" eaLnBrk="1" fontAlgn="auto" latinLnBrk="0" hangingPunct="1">
              <a:lnSpc>
                <a:spcPct val="100000"/>
              </a:lnSpc>
              <a:spcBef>
                <a:spcPts val="0"/>
              </a:spcBef>
              <a:spcAft>
                <a:spcPts val="0"/>
              </a:spcAft>
              <a:buClrTx/>
              <a:buSzTx/>
              <a:buFont typeface="Arial"/>
              <a:buNone/>
              <a:tabLst/>
              <a:defRPr/>
            </a:pPr>
            <a:endParaRPr kumimoji="0" lang="en-GB" sz="192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9" name="TextBox 8">
            <a:extLst>
              <a:ext uri="{FF2B5EF4-FFF2-40B4-BE49-F238E27FC236}">
                <a16:creationId xmlns:a16="http://schemas.microsoft.com/office/drawing/2014/main" id="{58D53187-4F82-A89D-E695-60060E29F9C6}"/>
              </a:ext>
            </a:extLst>
          </p:cNvPr>
          <p:cNvSpPr txBox="1"/>
          <p:nvPr/>
        </p:nvSpPr>
        <p:spPr>
          <a:xfrm>
            <a:off x="4326440" y="1815433"/>
            <a:ext cx="4214615" cy="424732"/>
          </a:xfrm>
          <a:prstGeom prst="rect">
            <a:avLst/>
          </a:prstGeom>
          <a:noFill/>
        </p:spPr>
        <p:txBody>
          <a:bodyPr wrap="none" rtlCol="0">
            <a:spAutoFit/>
          </a:bodyPr>
          <a:lstStyle/>
          <a:p>
            <a:pPr>
              <a:lnSpc>
                <a:spcPct val="90000"/>
              </a:lnSpc>
            </a:pPr>
            <a:r>
              <a:rPr lang="it-IT" sz="2400" b="1" dirty="0">
                <a:solidFill>
                  <a:srgbClr val="002060"/>
                </a:solidFill>
              </a:rPr>
              <a:t>https://www.rd-alliance.org/</a:t>
            </a:r>
          </a:p>
        </p:txBody>
      </p:sp>
      <p:cxnSp>
        <p:nvCxnSpPr>
          <p:cNvPr id="11" name="Straight Arrow Connector 10">
            <a:extLst>
              <a:ext uri="{FF2B5EF4-FFF2-40B4-BE49-F238E27FC236}">
                <a16:creationId xmlns:a16="http://schemas.microsoft.com/office/drawing/2014/main" id="{8DC98B1E-C42A-92B3-51CA-67E7E5D65150}"/>
              </a:ext>
            </a:extLst>
          </p:cNvPr>
          <p:cNvCxnSpPr>
            <a:cxnSpLocks/>
          </p:cNvCxnSpPr>
          <p:nvPr/>
        </p:nvCxnSpPr>
        <p:spPr>
          <a:xfrm>
            <a:off x="8541055" y="1910317"/>
            <a:ext cx="1235814" cy="34625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73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D5A4-5B58-EB4D-91DC-8627360F886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6A914B9B-4ED4-B544-613B-99CE068DC8D9}"/>
              </a:ext>
            </a:extLst>
          </p:cNvPr>
          <p:cNvPicPr>
            <a:picLocks noChangeAspect="1"/>
          </p:cNvPicPr>
          <p:nvPr/>
        </p:nvPicPr>
        <p:blipFill>
          <a:blip r:embed="rId2"/>
          <a:stretch>
            <a:fillRect/>
          </a:stretch>
        </p:blipFill>
        <p:spPr>
          <a:xfrm>
            <a:off x="1718594" y="3939555"/>
            <a:ext cx="9573961" cy="1619476"/>
          </a:xfrm>
          <a:prstGeom prst="rect">
            <a:avLst/>
          </a:prstGeom>
        </p:spPr>
      </p:pic>
      <p:sp>
        <p:nvSpPr>
          <p:cNvPr id="2" name="Title 1">
            <a:extLst>
              <a:ext uri="{FF2B5EF4-FFF2-40B4-BE49-F238E27FC236}">
                <a16:creationId xmlns:a16="http://schemas.microsoft.com/office/drawing/2014/main" id="{12EB0AAD-2046-0A83-7533-379BFCE5053C}"/>
              </a:ext>
            </a:extLst>
          </p:cNvPr>
          <p:cNvSpPr>
            <a:spLocks noGrp="1"/>
          </p:cNvSpPr>
          <p:nvPr>
            <p:ph type="title"/>
          </p:nvPr>
        </p:nvSpPr>
        <p:spPr>
          <a:xfrm>
            <a:off x="229782" y="74110"/>
            <a:ext cx="11882511" cy="1585759"/>
          </a:xfrm>
        </p:spPr>
        <p:txBody>
          <a:bodyPr vert="horz" lIns="97536" tIns="48768" rIns="97536" bIns="48768" rtlCol="0" anchor="b">
            <a:normAutofit fontScale="90000"/>
          </a:bodyPr>
          <a:lstStyle/>
          <a:p>
            <a:r>
              <a:rPr lang="en-US" sz="5760" dirty="0">
                <a:solidFill>
                  <a:srgbClr val="002060"/>
                </a:solidFill>
              </a:rPr>
              <a:t>Your </a:t>
            </a:r>
            <a:r>
              <a:rPr lang="en-US" sz="5760" dirty="0" err="1">
                <a:solidFill>
                  <a:srgbClr val="002060"/>
                </a:solidFill>
              </a:rPr>
              <a:t>rda</a:t>
            </a:r>
            <a:r>
              <a:rPr lang="en-US" sz="5760" dirty="0">
                <a:solidFill>
                  <a:srgbClr val="002060"/>
                </a:solidFill>
              </a:rPr>
              <a:t> community member profile</a:t>
            </a:r>
          </a:p>
        </p:txBody>
      </p:sp>
      <p:pic>
        <p:nvPicPr>
          <p:cNvPr id="4" name="Picture 3" descr="Logo&#10;&#10;Description automatically generated">
            <a:extLst>
              <a:ext uri="{FF2B5EF4-FFF2-40B4-BE49-F238E27FC236}">
                <a16:creationId xmlns:a16="http://schemas.microsoft.com/office/drawing/2014/main" id="{38BE3603-0D0A-158A-03E8-4F39D746FC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9690" y="340962"/>
            <a:ext cx="1991486" cy="1301977"/>
          </a:xfrm>
          <a:prstGeom prst="rect">
            <a:avLst/>
          </a:prstGeom>
        </p:spPr>
      </p:pic>
      <p:sp>
        <p:nvSpPr>
          <p:cNvPr id="8" name="Oval 7">
            <a:extLst>
              <a:ext uri="{FF2B5EF4-FFF2-40B4-BE49-F238E27FC236}">
                <a16:creationId xmlns:a16="http://schemas.microsoft.com/office/drawing/2014/main" id="{25105EFF-D75B-F88A-1CEC-C91334D96722}"/>
              </a:ext>
            </a:extLst>
          </p:cNvPr>
          <p:cNvSpPr/>
          <p:nvPr/>
        </p:nvSpPr>
        <p:spPr>
          <a:xfrm>
            <a:off x="7720314" y="4235690"/>
            <a:ext cx="3572241" cy="5946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75390" rtl="0" eaLnBrk="1" fontAlgn="auto" latinLnBrk="0" hangingPunct="1">
              <a:lnSpc>
                <a:spcPct val="100000"/>
              </a:lnSpc>
              <a:spcBef>
                <a:spcPts val="0"/>
              </a:spcBef>
              <a:spcAft>
                <a:spcPts val="0"/>
              </a:spcAft>
              <a:buClrTx/>
              <a:buSzTx/>
              <a:buFont typeface="Arial"/>
              <a:buNone/>
              <a:tabLst/>
              <a:defRPr/>
            </a:pPr>
            <a:endParaRPr kumimoji="0" lang="en-GB" sz="192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9" name="TextBox 8">
            <a:extLst>
              <a:ext uri="{FF2B5EF4-FFF2-40B4-BE49-F238E27FC236}">
                <a16:creationId xmlns:a16="http://schemas.microsoft.com/office/drawing/2014/main" id="{58D53187-4F82-A89D-E695-60060E29F9C6}"/>
              </a:ext>
            </a:extLst>
          </p:cNvPr>
          <p:cNvSpPr txBox="1"/>
          <p:nvPr/>
        </p:nvSpPr>
        <p:spPr>
          <a:xfrm>
            <a:off x="5104435" y="1653701"/>
            <a:ext cx="4398380" cy="1421928"/>
          </a:xfrm>
          <a:prstGeom prst="rect">
            <a:avLst/>
          </a:prstGeom>
          <a:noFill/>
        </p:spPr>
        <p:txBody>
          <a:bodyPr wrap="square" rtlCol="0">
            <a:spAutoFit/>
          </a:bodyPr>
          <a:lstStyle/>
          <a:p>
            <a:pPr>
              <a:lnSpc>
                <a:spcPct val="90000"/>
              </a:lnSpc>
            </a:pPr>
            <a:r>
              <a:rPr lang="it-IT" sz="3200" b="1" dirty="0" err="1">
                <a:solidFill>
                  <a:srgbClr val="002060"/>
                </a:solidFill>
              </a:rPr>
              <a:t>Manage</a:t>
            </a:r>
            <a:r>
              <a:rPr lang="it-IT" sz="3200" b="1" dirty="0">
                <a:solidFill>
                  <a:srgbClr val="002060"/>
                </a:solidFill>
              </a:rPr>
              <a:t> </a:t>
            </a:r>
            <a:r>
              <a:rPr lang="it-IT" sz="3200" b="1" dirty="0" err="1">
                <a:solidFill>
                  <a:srgbClr val="002060"/>
                </a:solidFill>
              </a:rPr>
              <a:t>your</a:t>
            </a:r>
            <a:r>
              <a:rPr lang="it-IT" sz="3200" b="1" dirty="0">
                <a:solidFill>
                  <a:srgbClr val="002060"/>
                </a:solidFill>
              </a:rPr>
              <a:t> </a:t>
            </a:r>
            <a:r>
              <a:rPr lang="it-IT" sz="3200" b="1" dirty="0" err="1">
                <a:solidFill>
                  <a:srgbClr val="002060"/>
                </a:solidFill>
              </a:rPr>
              <a:t>profile</a:t>
            </a:r>
            <a:r>
              <a:rPr lang="it-IT" sz="3200" b="1" dirty="0">
                <a:solidFill>
                  <a:srgbClr val="002060"/>
                </a:solidFill>
              </a:rPr>
              <a:t>,  </a:t>
            </a:r>
            <a:r>
              <a:rPr lang="it-IT" sz="3200" b="1" dirty="0" err="1">
                <a:solidFill>
                  <a:srgbClr val="002060"/>
                </a:solidFill>
              </a:rPr>
              <a:t>preferences</a:t>
            </a:r>
            <a:r>
              <a:rPr lang="it-IT" sz="3200" b="1" dirty="0">
                <a:solidFill>
                  <a:srgbClr val="002060"/>
                </a:solidFill>
              </a:rPr>
              <a:t>, </a:t>
            </a:r>
            <a:r>
              <a:rPr lang="it-IT" sz="3200" b="1" dirty="0" err="1">
                <a:solidFill>
                  <a:srgbClr val="002060"/>
                </a:solidFill>
              </a:rPr>
              <a:t>subscriptions</a:t>
            </a:r>
            <a:r>
              <a:rPr lang="it-IT" sz="3200" b="1" dirty="0">
                <a:solidFill>
                  <a:srgbClr val="002060"/>
                </a:solidFill>
              </a:rPr>
              <a:t>, etc.</a:t>
            </a:r>
          </a:p>
        </p:txBody>
      </p:sp>
      <p:cxnSp>
        <p:nvCxnSpPr>
          <p:cNvPr id="11" name="Straight Arrow Connector 10">
            <a:extLst>
              <a:ext uri="{FF2B5EF4-FFF2-40B4-BE49-F238E27FC236}">
                <a16:creationId xmlns:a16="http://schemas.microsoft.com/office/drawing/2014/main" id="{8DC98B1E-C42A-92B3-51CA-67E7E5D65150}"/>
              </a:ext>
            </a:extLst>
          </p:cNvPr>
          <p:cNvCxnSpPr>
            <a:cxnSpLocks/>
          </p:cNvCxnSpPr>
          <p:nvPr/>
        </p:nvCxnSpPr>
        <p:spPr>
          <a:xfrm>
            <a:off x="8542117" y="3263912"/>
            <a:ext cx="534137" cy="97177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79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D5A4-5B58-EB4D-91DC-8627360F886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58C86D-E1CF-4879-C3F3-9A7C58F8B4AE}"/>
              </a:ext>
            </a:extLst>
          </p:cNvPr>
          <p:cNvPicPr>
            <a:picLocks noChangeAspect="1"/>
          </p:cNvPicPr>
          <p:nvPr/>
        </p:nvPicPr>
        <p:blipFill>
          <a:blip r:embed="rId2"/>
          <a:stretch>
            <a:fillRect/>
          </a:stretch>
        </p:blipFill>
        <p:spPr>
          <a:xfrm>
            <a:off x="2393961" y="1284415"/>
            <a:ext cx="9366346" cy="5880341"/>
          </a:xfrm>
          <a:prstGeom prst="rect">
            <a:avLst/>
          </a:prstGeom>
        </p:spPr>
      </p:pic>
      <p:sp>
        <p:nvSpPr>
          <p:cNvPr id="2" name="Title 1">
            <a:extLst>
              <a:ext uri="{FF2B5EF4-FFF2-40B4-BE49-F238E27FC236}">
                <a16:creationId xmlns:a16="http://schemas.microsoft.com/office/drawing/2014/main" id="{12EB0AAD-2046-0A83-7533-379BFCE5053C}"/>
              </a:ext>
            </a:extLst>
          </p:cNvPr>
          <p:cNvSpPr>
            <a:spLocks noGrp="1"/>
          </p:cNvSpPr>
          <p:nvPr>
            <p:ph type="title"/>
          </p:nvPr>
        </p:nvSpPr>
        <p:spPr>
          <a:xfrm>
            <a:off x="229782" y="74110"/>
            <a:ext cx="11882511" cy="1585759"/>
          </a:xfrm>
        </p:spPr>
        <p:txBody>
          <a:bodyPr vert="horz" lIns="97536" tIns="48768" rIns="97536" bIns="48768" rtlCol="0" anchor="b">
            <a:normAutofit fontScale="90000"/>
          </a:bodyPr>
          <a:lstStyle/>
          <a:p>
            <a:r>
              <a:rPr lang="en-US" sz="5760" dirty="0">
                <a:solidFill>
                  <a:srgbClr val="002060"/>
                </a:solidFill>
              </a:rPr>
              <a:t>Your </a:t>
            </a:r>
            <a:r>
              <a:rPr lang="en-US" sz="5760" dirty="0" err="1">
                <a:solidFill>
                  <a:srgbClr val="002060"/>
                </a:solidFill>
              </a:rPr>
              <a:t>rda</a:t>
            </a:r>
            <a:r>
              <a:rPr lang="en-US" sz="5760" dirty="0">
                <a:solidFill>
                  <a:srgbClr val="002060"/>
                </a:solidFill>
              </a:rPr>
              <a:t> community member profile</a:t>
            </a:r>
          </a:p>
        </p:txBody>
      </p:sp>
      <p:pic>
        <p:nvPicPr>
          <p:cNvPr id="4" name="Picture 3" descr="Logo&#10;&#10;Description automatically generated">
            <a:extLst>
              <a:ext uri="{FF2B5EF4-FFF2-40B4-BE49-F238E27FC236}">
                <a16:creationId xmlns:a16="http://schemas.microsoft.com/office/drawing/2014/main" id="{38BE3603-0D0A-158A-03E8-4F39D746FC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9690" y="340962"/>
            <a:ext cx="1991486" cy="1301977"/>
          </a:xfrm>
          <a:prstGeom prst="rect">
            <a:avLst/>
          </a:prstGeom>
        </p:spPr>
      </p:pic>
      <p:sp>
        <p:nvSpPr>
          <p:cNvPr id="8" name="Oval 7">
            <a:extLst>
              <a:ext uri="{FF2B5EF4-FFF2-40B4-BE49-F238E27FC236}">
                <a16:creationId xmlns:a16="http://schemas.microsoft.com/office/drawing/2014/main" id="{25105EFF-D75B-F88A-1CEC-C91334D96722}"/>
              </a:ext>
            </a:extLst>
          </p:cNvPr>
          <p:cNvSpPr/>
          <p:nvPr/>
        </p:nvSpPr>
        <p:spPr>
          <a:xfrm>
            <a:off x="1493135" y="6319777"/>
            <a:ext cx="6597570" cy="9341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75390" rtl="0" eaLnBrk="1" fontAlgn="auto" latinLnBrk="0" hangingPunct="1">
              <a:lnSpc>
                <a:spcPct val="100000"/>
              </a:lnSpc>
              <a:spcBef>
                <a:spcPts val="0"/>
              </a:spcBef>
              <a:spcAft>
                <a:spcPts val="0"/>
              </a:spcAft>
              <a:buClrTx/>
              <a:buSzTx/>
              <a:buFont typeface="Arial"/>
              <a:buNone/>
              <a:tabLst/>
              <a:defRPr/>
            </a:pPr>
            <a:endParaRPr kumimoji="0" lang="en-GB" sz="192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9" name="TextBox 8">
            <a:extLst>
              <a:ext uri="{FF2B5EF4-FFF2-40B4-BE49-F238E27FC236}">
                <a16:creationId xmlns:a16="http://schemas.microsoft.com/office/drawing/2014/main" id="{58D53187-4F82-A89D-E695-60060E29F9C6}"/>
              </a:ext>
            </a:extLst>
          </p:cNvPr>
          <p:cNvSpPr txBox="1"/>
          <p:nvPr/>
        </p:nvSpPr>
        <p:spPr>
          <a:xfrm>
            <a:off x="344746" y="4622997"/>
            <a:ext cx="1958616" cy="1200329"/>
          </a:xfrm>
          <a:prstGeom prst="rect">
            <a:avLst/>
          </a:prstGeom>
          <a:noFill/>
        </p:spPr>
        <p:txBody>
          <a:bodyPr wrap="square" rtlCol="0">
            <a:spAutoFit/>
          </a:bodyPr>
          <a:lstStyle/>
          <a:p>
            <a:pPr>
              <a:lnSpc>
                <a:spcPct val="90000"/>
              </a:lnSpc>
            </a:pPr>
            <a:r>
              <a:rPr lang="it-IT" sz="2000" b="1" dirty="0" err="1">
                <a:solidFill>
                  <a:srgbClr val="002060"/>
                </a:solidFill>
              </a:rPr>
              <a:t>Manage</a:t>
            </a:r>
            <a:r>
              <a:rPr lang="it-IT" sz="2000" b="1" dirty="0">
                <a:solidFill>
                  <a:srgbClr val="002060"/>
                </a:solidFill>
              </a:rPr>
              <a:t> </a:t>
            </a:r>
            <a:r>
              <a:rPr lang="it-IT" sz="2000" b="1" dirty="0" err="1">
                <a:solidFill>
                  <a:srgbClr val="002060"/>
                </a:solidFill>
              </a:rPr>
              <a:t>your</a:t>
            </a:r>
            <a:r>
              <a:rPr lang="it-IT" sz="2000" b="1" dirty="0">
                <a:solidFill>
                  <a:srgbClr val="002060"/>
                </a:solidFill>
              </a:rPr>
              <a:t> </a:t>
            </a:r>
            <a:r>
              <a:rPr lang="it-IT" sz="2000" b="1" dirty="0" err="1">
                <a:solidFill>
                  <a:srgbClr val="002060"/>
                </a:solidFill>
              </a:rPr>
              <a:t>profile</a:t>
            </a:r>
            <a:r>
              <a:rPr lang="it-IT" sz="2000" b="1" dirty="0">
                <a:solidFill>
                  <a:srgbClr val="002060"/>
                </a:solidFill>
              </a:rPr>
              <a:t>,  </a:t>
            </a:r>
            <a:r>
              <a:rPr lang="it-IT" sz="2000" b="1" dirty="0" err="1">
                <a:solidFill>
                  <a:srgbClr val="002060"/>
                </a:solidFill>
              </a:rPr>
              <a:t>preferences</a:t>
            </a:r>
            <a:r>
              <a:rPr lang="it-IT" sz="2000" b="1" dirty="0">
                <a:solidFill>
                  <a:srgbClr val="002060"/>
                </a:solidFill>
              </a:rPr>
              <a:t>, </a:t>
            </a:r>
            <a:r>
              <a:rPr lang="it-IT" sz="2000" b="1" dirty="0" err="1">
                <a:solidFill>
                  <a:srgbClr val="002060"/>
                </a:solidFill>
              </a:rPr>
              <a:t>subscriptions</a:t>
            </a:r>
            <a:r>
              <a:rPr lang="it-IT" sz="2000" b="1" dirty="0">
                <a:solidFill>
                  <a:srgbClr val="002060"/>
                </a:solidFill>
              </a:rPr>
              <a:t>, </a:t>
            </a:r>
          </a:p>
        </p:txBody>
      </p:sp>
      <p:cxnSp>
        <p:nvCxnSpPr>
          <p:cNvPr id="11" name="Straight Arrow Connector 10">
            <a:extLst>
              <a:ext uri="{FF2B5EF4-FFF2-40B4-BE49-F238E27FC236}">
                <a16:creationId xmlns:a16="http://schemas.microsoft.com/office/drawing/2014/main" id="{8DC98B1E-C42A-92B3-51CA-67E7E5D65150}"/>
              </a:ext>
            </a:extLst>
          </p:cNvPr>
          <p:cNvCxnSpPr>
            <a:cxnSpLocks/>
          </p:cNvCxnSpPr>
          <p:nvPr/>
        </p:nvCxnSpPr>
        <p:spPr>
          <a:xfrm>
            <a:off x="1412111" y="5521124"/>
            <a:ext cx="534137" cy="97177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2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47AE4-D29A-9194-9E11-152947741AA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9B7BF8-3AE6-F5B3-F5B1-B72B863D3669}"/>
              </a:ext>
            </a:extLst>
          </p:cNvPr>
          <p:cNvPicPr>
            <a:picLocks noChangeAspect="1"/>
          </p:cNvPicPr>
          <p:nvPr/>
        </p:nvPicPr>
        <p:blipFill>
          <a:blip r:embed="rId2"/>
          <a:stretch>
            <a:fillRect/>
          </a:stretch>
        </p:blipFill>
        <p:spPr>
          <a:xfrm>
            <a:off x="0" y="2487320"/>
            <a:ext cx="13011150" cy="4765922"/>
          </a:xfrm>
          <a:prstGeom prst="rect">
            <a:avLst/>
          </a:prstGeom>
        </p:spPr>
      </p:pic>
      <p:sp>
        <p:nvSpPr>
          <p:cNvPr id="2" name="Title 1">
            <a:extLst>
              <a:ext uri="{FF2B5EF4-FFF2-40B4-BE49-F238E27FC236}">
                <a16:creationId xmlns:a16="http://schemas.microsoft.com/office/drawing/2014/main" id="{480F0FDA-F9FD-C5ED-9C6B-D290A0D45518}"/>
              </a:ext>
            </a:extLst>
          </p:cNvPr>
          <p:cNvSpPr>
            <a:spLocks noGrp="1"/>
          </p:cNvSpPr>
          <p:nvPr>
            <p:ph type="title"/>
          </p:nvPr>
        </p:nvSpPr>
        <p:spPr>
          <a:xfrm>
            <a:off x="908679" y="185195"/>
            <a:ext cx="10427062" cy="1266991"/>
          </a:xfrm>
        </p:spPr>
        <p:txBody>
          <a:bodyPr>
            <a:noAutofit/>
          </a:bodyPr>
          <a:lstStyle/>
          <a:p>
            <a:r>
              <a:rPr lang="en-GB" dirty="0">
                <a:solidFill>
                  <a:srgbClr val="002060"/>
                </a:solidFill>
                <a:latin typeface="+mn-lt"/>
              </a:rPr>
              <a:t>HOW TO Join RDA GROUPS</a:t>
            </a:r>
          </a:p>
        </p:txBody>
      </p:sp>
      <p:sp>
        <p:nvSpPr>
          <p:cNvPr id="6" name="Slide Number Placeholder 5">
            <a:extLst>
              <a:ext uri="{FF2B5EF4-FFF2-40B4-BE49-F238E27FC236}">
                <a16:creationId xmlns:a16="http://schemas.microsoft.com/office/drawing/2014/main" id="{82BDF6C8-BE6A-3C65-F9E8-EAE13ABE9A37}"/>
              </a:ext>
            </a:extLst>
          </p:cNvPr>
          <p:cNvSpPr>
            <a:spLocks noGrp="1"/>
          </p:cNvSpPr>
          <p:nvPr>
            <p:ph type="sldNum" sz="quarter" idx="4"/>
          </p:nvPr>
        </p:nvSpPr>
        <p:spPr/>
        <p:txBody>
          <a:bodyPr/>
          <a:lstStyle/>
          <a:p>
            <a:pPr marL="0" marR="0" lvl="0" indent="0" algn="l" defTabSz="975390" rtl="0" eaLnBrk="1" fontAlgn="auto" latinLnBrk="0" hangingPunct="1">
              <a:lnSpc>
                <a:spcPct val="100000"/>
              </a:lnSpc>
              <a:spcBef>
                <a:spcPts val="0"/>
              </a:spcBef>
              <a:spcAft>
                <a:spcPts val="0"/>
              </a:spcAft>
              <a:buClrTx/>
              <a:buSzTx/>
              <a:buFont typeface="Arial"/>
              <a:buNone/>
              <a:tabLst/>
              <a:defRPr/>
            </a:pPr>
            <a:fld id="{D4FA74F0-3561-6E4B-9323-54D0640DAE41}" type="slidenum">
              <a:rPr kumimoji="0" lang="en-GB" sz="1920" b="0" i="0" u="none" strike="noStrike" kern="1200" cap="none" spc="0" normalizeH="0" baseline="0" noProof="0">
                <a:ln>
                  <a:noFill/>
                </a:ln>
                <a:solidFill>
                  <a:prstClr val="white"/>
                </a:solidFill>
                <a:effectLst/>
                <a:uLnTx/>
                <a:uFillTx/>
                <a:latin typeface="Calibri"/>
                <a:ea typeface="+mn-ea"/>
                <a:cs typeface="Arial"/>
                <a:sym typeface="Arial"/>
              </a:rPr>
              <a:pPr marL="0" marR="0" lvl="0" indent="0" algn="l" defTabSz="975390" rtl="0" eaLnBrk="1" fontAlgn="auto" latinLnBrk="0" hangingPunct="1">
                <a:lnSpc>
                  <a:spcPct val="100000"/>
                </a:lnSpc>
                <a:spcBef>
                  <a:spcPts val="0"/>
                </a:spcBef>
                <a:spcAft>
                  <a:spcPts val="0"/>
                </a:spcAft>
                <a:buClrTx/>
                <a:buSzTx/>
                <a:buFont typeface="Arial"/>
                <a:buNone/>
                <a:tabLst/>
                <a:defRPr/>
              </a:pPr>
              <a:t>25</a:t>
            </a:fld>
            <a:endParaRPr kumimoji="0" lang="en-GB" sz="1920"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11" name="TextBox 10">
            <a:extLst>
              <a:ext uri="{FF2B5EF4-FFF2-40B4-BE49-F238E27FC236}">
                <a16:creationId xmlns:a16="http://schemas.microsoft.com/office/drawing/2014/main" id="{4E7D029A-6E41-CA15-F5E4-DEA675FAA09C}"/>
              </a:ext>
            </a:extLst>
          </p:cNvPr>
          <p:cNvSpPr txBox="1"/>
          <p:nvPr/>
        </p:nvSpPr>
        <p:spPr>
          <a:xfrm>
            <a:off x="7148664" y="1759471"/>
            <a:ext cx="4973404" cy="1077026"/>
          </a:xfrm>
          <a:prstGeom prst="rect">
            <a:avLst/>
          </a:prstGeom>
          <a:solidFill>
            <a:srgbClr val="00B050"/>
          </a:solidFill>
        </p:spPr>
        <p:txBody>
          <a:bodyPr wrap="square" rtlCol="0">
            <a:spAutoFit/>
          </a:bodyPr>
          <a:lstStyle/>
          <a:p>
            <a:pPr marL="0" marR="0" lvl="0" indent="0" algn="l" defTabSz="975390" rtl="0" eaLnBrk="1" fontAlgn="auto" latinLnBrk="0" hangingPunct="1">
              <a:lnSpc>
                <a:spcPct val="100000"/>
              </a:lnSpc>
              <a:spcBef>
                <a:spcPts val="0"/>
              </a:spcBef>
              <a:spcAft>
                <a:spcPts val="0"/>
              </a:spcAft>
              <a:buClrTx/>
              <a:buSzTx/>
              <a:buFont typeface="Arial"/>
              <a:buNone/>
              <a:tabLst/>
              <a:defRPr/>
            </a:pPr>
            <a:r>
              <a:rPr kumimoji="0" lang="it-IT" sz="2133" b="1" i="0" u="none" strike="noStrike" kern="0" cap="none" spc="0" normalizeH="0" baseline="0" noProof="0" dirty="0">
                <a:ln>
                  <a:noFill/>
                </a:ln>
                <a:solidFill>
                  <a:prstClr val="white"/>
                </a:solidFill>
                <a:effectLst/>
                <a:uLnTx/>
                <a:uFillTx/>
                <a:latin typeface="Calibri"/>
                <a:ea typeface="+mn-ea"/>
                <a:cs typeface="Arial"/>
                <a:sym typeface="Arial"/>
              </a:rPr>
              <a:t>Select JOIN GROUP to  </a:t>
            </a:r>
            <a:r>
              <a:rPr kumimoji="0" lang="it-IT" sz="2133" b="1" i="0" u="none" strike="noStrike" kern="0" cap="none" spc="0" normalizeH="0" baseline="0" noProof="0" dirty="0" err="1">
                <a:ln>
                  <a:noFill/>
                </a:ln>
                <a:solidFill>
                  <a:prstClr val="white"/>
                </a:solidFill>
                <a:effectLst/>
                <a:uLnTx/>
                <a:uFillTx/>
                <a:latin typeface="Calibri"/>
                <a:ea typeface="+mn-ea"/>
                <a:cs typeface="Arial"/>
                <a:sym typeface="Arial"/>
              </a:rPr>
              <a:t>subscribe</a:t>
            </a:r>
            <a:r>
              <a:rPr kumimoji="0" lang="it-IT" sz="2133" b="1" i="0" u="none" strike="noStrike" kern="0" cap="none" spc="0" normalizeH="0" baseline="0" noProof="0" dirty="0">
                <a:ln>
                  <a:noFill/>
                </a:ln>
                <a:solidFill>
                  <a:prstClr val="white"/>
                </a:solidFill>
                <a:effectLst/>
                <a:uLnTx/>
                <a:uFillTx/>
                <a:latin typeface="Calibri"/>
                <a:ea typeface="+mn-ea"/>
                <a:cs typeface="Arial"/>
                <a:sym typeface="Arial"/>
              </a:rPr>
              <a:t> and </a:t>
            </a:r>
            <a:r>
              <a:rPr kumimoji="0" lang="it-IT" sz="2133" b="1" i="0" u="none" strike="noStrike" kern="0" cap="none" spc="0" normalizeH="0" baseline="0" noProof="0" dirty="0" err="1">
                <a:ln>
                  <a:noFill/>
                </a:ln>
                <a:solidFill>
                  <a:prstClr val="white"/>
                </a:solidFill>
                <a:effectLst/>
                <a:uLnTx/>
                <a:uFillTx/>
                <a:latin typeface="Calibri"/>
                <a:ea typeface="+mn-ea"/>
                <a:cs typeface="Arial"/>
                <a:sym typeface="Arial"/>
              </a:rPr>
              <a:t>receive</a:t>
            </a:r>
            <a:r>
              <a:rPr kumimoji="0" lang="it-IT" sz="2133" b="1" i="0" u="none" strike="noStrike" kern="0" cap="none" spc="0" normalizeH="0" baseline="0" noProof="0" dirty="0">
                <a:ln>
                  <a:noFill/>
                </a:ln>
                <a:solidFill>
                  <a:prstClr val="white"/>
                </a:solidFill>
                <a:effectLst/>
                <a:uLnTx/>
                <a:uFillTx/>
                <a:latin typeface="Calibri"/>
                <a:ea typeface="+mn-ea"/>
                <a:cs typeface="Arial"/>
                <a:sym typeface="Arial"/>
              </a:rPr>
              <a:t> updates, post to group and follow the activities</a:t>
            </a:r>
          </a:p>
        </p:txBody>
      </p:sp>
      <p:pic>
        <p:nvPicPr>
          <p:cNvPr id="3" name="Picture 2" descr="Logo&#10;&#10;Description automatically generated">
            <a:extLst>
              <a:ext uri="{FF2B5EF4-FFF2-40B4-BE49-F238E27FC236}">
                <a16:creationId xmlns:a16="http://schemas.microsoft.com/office/drawing/2014/main" id="{A0C27CCC-AD9F-A169-AB98-B8FD141D8D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9690" y="340962"/>
            <a:ext cx="1991486" cy="1301977"/>
          </a:xfrm>
          <a:prstGeom prst="rect">
            <a:avLst/>
          </a:prstGeom>
        </p:spPr>
      </p:pic>
      <p:cxnSp>
        <p:nvCxnSpPr>
          <p:cNvPr id="8" name="Straight Arrow Connector 7">
            <a:extLst>
              <a:ext uri="{FF2B5EF4-FFF2-40B4-BE49-F238E27FC236}">
                <a16:creationId xmlns:a16="http://schemas.microsoft.com/office/drawing/2014/main" id="{F23E335B-6185-40B3-DE05-D89C2084665B}"/>
              </a:ext>
            </a:extLst>
          </p:cNvPr>
          <p:cNvCxnSpPr/>
          <p:nvPr/>
        </p:nvCxnSpPr>
        <p:spPr>
          <a:xfrm>
            <a:off x="10699690" y="2986268"/>
            <a:ext cx="995743" cy="93755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85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62"/>
        <p:cNvGrpSpPr/>
        <p:nvPr/>
      </p:nvGrpSpPr>
      <p:grpSpPr>
        <a:xfrm>
          <a:off x="0" y="0"/>
          <a:ext cx="0" cy="0"/>
          <a:chOff x="0" y="0"/>
          <a:chExt cx="0" cy="0"/>
        </a:xfrm>
      </p:grpSpPr>
      <p:sp>
        <p:nvSpPr>
          <p:cNvPr id="163" name="Google Shape;163;p22"/>
          <p:cNvSpPr txBox="1">
            <a:spLocks noGrp="1"/>
          </p:cNvSpPr>
          <p:nvPr>
            <p:ph type="ctrTitle"/>
          </p:nvPr>
        </p:nvSpPr>
        <p:spPr>
          <a:xfrm>
            <a:off x="5451246" y="2216142"/>
            <a:ext cx="5533129" cy="2193067"/>
          </a:xfrm>
          <a:prstGeom prst="rect">
            <a:avLst/>
          </a:prstGeom>
        </p:spPr>
        <p:txBody>
          <a:bodyPr spcFirstLastPara="1" wrap="square" lIns="130027" tIns="130027" rIns="130027" bIns="130027" anchor="t" anchorCtr="0">
            <a:noAutofit/>
          </a:bodyPr>
          <a:lstStyle/>
          <a:p>
            <a:pPr>
              <a:buSzPts val="990"/>
            </a:pPr>
            <a:r>
              <a:rPr lang="en-GB" sz="6997" dirty="0"/>
              <a:t>Conclusion</a:t>
            </a:r>
            <a:endParaRPr sz="6997" dirty="0"/>
          </a:p>
        </p:txBody>
      </p:sp>
      <p:pic>
        <p:nvPicPr>
          <p:cNvPr id="165" name="Google Shape;165;p22"/>
          <p:cNvPicPr preferRelativeResize="0"/>
          <p:nvPr/>
        </p:nvPicPr>
        <p:blipFill>
          <a:blip r:embed="rId3">
            <a:alphaModFix/>
          </a:blip>
          <a:stretch>
            <a:fillRect/>
          </a:stretch>
        </p:blipFill>
        <p:spPr>
          <a:xfrm>
            <a:off x="10120650" y="5345514"/>
            <a:ext cx="2134116" cy="1204089"/>
          </a:xfrm>
          <a:prstGeom prst="rect">
            <a:avLst/>
          </a:prstGeom>
          <a:noFill/>
          <a:ln>
            <a:noFill/>
          </a:ln>
        </p:spPr>
      </p:pic>
      <p:sp>
        <p:nvSpPr>
          <p:cNvPr id="169" name="Google Shape;169;p22"/>
          <p:cNvSpPr txBox="1"/>
          <p:nvPr/>
        </p:nvSpPr>
        <p:spPr>
          <a:xfrm>
            <a:off x="278446" y="6258916"/>
            <a:ext cx="3832747" cy="456533"/>
          </a:xfrm>
          <a:prstGeom prst="rect">
            <a:avLst/>
          </a:prstGeom>
          <a:noFill/>
          <a:ln>
            <a:noFill/>
          </a:ln>
        </p:spPr>
        <p:txBody>
          <a:bodyPr spcFirstLastPara="1" wrap="square" lIns="130027" tIns="130027" rIns="130027" bIns="130027" anchor="t" anchorCtr="0">
            <a:noAutofit/>
          </a:bodyPr>
          <a:lstStyle/>
          <a:p>
            <a:pPr defTabSz="1300460"/>
            <a:r>
              <a:rPr lang="en-GB" sz="1707">
                <a:solidFill>
                  <a:srgbClr val="FFFFFF"/>
                </a:solidFill>
                <a:latin typeface="Raleway"/>
                <a:ea typeface="Raleway"/>
                <a:cs typeface="Raleway"/>
                <a:sym typeface="Raleway"/>
              </a:rPr>
              <a:t>All Illustrations from </a:t>
            </a:r>
            <a:r>
              <a:rPr lang="en-GB" sz="1707" u="sng">
                <a:solidFill>
                  <a:srgbClr val="FFFFFF"/>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Storyset.com</a:t>
            </a:r>
            <a:endParaRPr sz="1707">
              <a:solidFill>
                <a:srgbClr val="FFFFFF"/>
              </a:solidFill>
              <a:latin typeface="Raleway"/>
              <a:ea typeface="Raleway"/>
              <a:cs typeface="Raleway"/>
              <a:sym typeface="Raleway"/>
            </a:endParaRPr>
          </a:p>
        </p:txBody>
      </p:sp>
      <p:sp>
        <p:nvSpPr>
          <p:cNvPr id="4" name="Google Shape;77;p13">
            <a:extLst>
              <a:ext uri="{FF2B5EF4-FFF2-40B4-BE49-F238E27FC236}">
                <a16:creationId xmlns:a16="http://schemas.microsoft.com/office/drawing/2014/main" id="{C52B50DC-F1D1-A9EE-DAAA-85A4F6BF019E}"/>
              </a:ext>
            </a:extLst>
          </p:cNvPr>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solidFill>
                  <a:srgbClr val="FFFFFF"/>
                </a:solidFill>
                <a:latin typeface="Raleway"/>
                <a:ea typeface="Raleway"/>
                <a:cs typeface="Raleway"/>
                <a:sym typeface="Raleway"/>
              </a:rPr>
              <a:t>Friday 23 August 24</a:t>
            </a:r>
          </a:p>
        </p:txBody>
      </p:sp>
      <p:sp>
        <p:nvSpPr>
          <p:cNvPr id="7" name="Google Shape;78;p13">
            <a:extLst>
              <a:ext uri="{FF2B5EF4-FFF2-40B4-BE49-F238E27FC236}">
                <a16:creationId xmlns:a16="http://schemas.microsoft.com/office/drawing/2014/main" id="{6C381BDF-6C5F-CBCB-B826-5EA240E5A354}"/>
              </a:ext>
            </a:extLst>
          </p:cNvPr>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solidFill>
                  <a:schemeClr val="bg1"/>
                </a:solidFill>
                <a:latin typeface="Raleway"/>
                <a:ea typeface="Raleway"/>
                <a:cs typeface="Raleway"/>
                <a:sym typeface="Raleway"/>
              </a:rPr>
              <a:t>CODATA-RDA Data Schools</a:t>
            </a:r>
          </a:p>
        </p:txBody>
      </p:sp>
      <p:pic>
        <p:nvPicPr>
          <p:cNvPr id="9" name="Picture 8" descr="A person sitting on a box with a helmet&#10;&#10;Description automatically generated">
            <a:extLst>
              <a:ext uri="{FF2B5EF4-FFF2-40B4-BE49-F238E27FC236}">
                <a16:creationId xmlns:a16="http://schemas.microsoft.com/office/drawing/2014/main" id="{7C22F768-B9EE-5F0A-B170-345770D3F4C2}"/>
              </a:ext>
            </a:extLst>
          </p:cNvPr>
          <p:cNvPicPr>
            <a:picLocks noChangeAspect="1"/>
          </p:cNvPicPr>
          <p:nvPr/>
        </p:nvPicPr>
        <p:blipFill>
          <a:blip r:embed="rId5"/>
          <a:stretch>
            <a:fillRect/>
          </a:stretch>
        </p:blipFill>
        <p:spPr>
          <a:xfrm>
            <a:off x="288974" y="859716"/>
            <a:ext cx="5694142" cy="5694142"/>
          </a:xfrm>
          <a:prstGeom prst="rect">
            <a:avLst/>
          </a:prstGeom>
        </p:spPr>
      </p:pic>
    </p:spTree>
    <p:extLst>
      <p:ext uri="{BB962C8B-B14F-4D97-AF65-F5344CB8AC3E}">
        <p14:creationId xmlns:p14="http://schemas.microsoft.com/office/powerpoint/2010/main" val="3780842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ypes Of Bridges | Bridge Types - Daily Civil Engineering">
            <a:extLst>
              <a:ext uri="{FF2B5EF4-FFF2-40B4-BE49-F238E27FC236}">
                <a16:creationId xmlns:a16="http://schemas.microsoft.com/office/drawing/2014/main" id="{037382E1-BEA3-AC29-4EE5-460A9CDF2DD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8907"/>
          <a:stretch/>
        </p:blipFill>
        <p:spPr bwMode="auto">
          <a:xfrm>
            <a:off x="3196" y="11"/>
            <a:ext cx="13004779" cy="7315189"/>
          </a:xfrm>
          <a:prstGeom prst="rect">
            <a:avLst/>
          </a:prstGeom>
          <a:solidFill>
            <a:srgbClr val="FFFFFF"/>
          </a:solidFill>
        </p:spPr>
      </p:pic>
    </p:spTree>
    <p:extLst>
      <p:ext uri="{BB962C8B-B14F-4D97-AF65-F5344CB8AC3E}">
        <p14:creationId xmlns:p14="http://schemas.microsoft.com/office/powerpoint/2010/main" val="27989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8505D1-C66B-C45E-F842-0C3049D2D5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5" y="3041864"/>
            <a:ext cx="13004800" cy="4271550"/>
          </a:xfrm>
          <a:prstGeom prst="rect">
            <a:avLst/>
          </a:prstGeom>
        </p:spPr>
      </p:pic>
      <p:sp>
        <p:nvSpPr>
          <p:cNvPr id="10" name="TextBox 9">
            <a:extLst>
              <a:ext uri="{FF2B5EF4-FFF2-40B4-BE49-F238E27FC236}">
                <a16:creationId xmlns:a16="http://schemas.microsoft.com/office/drawing/2014/main" id="{EFF12670-B554-9945-3FBB-D655BC640B2E}"/>
              </a:ext>
            </a:extLst>
          </p:cNvPr>
          <p:cNvSpPr txBox="1"/>
          <p:nvPr/>
        </p:nvSpPr>
        <p:spPr>
          <a:xfrm>
            <a:off x="543238" y="925077"/>
            <a:ext cx="11569824" cy="1814920"/>
          </a:xfrm>
          <a:prstGeom prst="rect">
            <a:avLst/>
          </a:prstGeom>
          <a:noFill/>
        </p:spPr>
        <p:txBody>
          <a:bodyPr wrap="square" rtlCol="0">
            <a:spAutoFit/>
          </a:bodyPr>
          <a:lstStyle/>
          <a:p>
            <a:pPr marL="0" marR="0" lvl="0" indent="0" algn="l" defTabSz="913941" rtl="0" eaLnBrk="1" fontAlgn="auto" latinLnBrk="0" hangingPunct="1">
              <a:lnSpc>
                <a:spcPct val="100000"/>
              </a:lnSpc>
              <a:spcBef>
                <a:spcPts val="0"/>
              </a:spcBef>
              <a:spcAft>
                <a:spcPts val="0"/>
              </a:spcAft>
              <a:buClrTx/>
              <a:buSzTx/>
              <a:buFont typeface="Arial"/>
              <a:buNone/>
              <a:tabLst/>
              <a:defRPr/>
            </a:pP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If</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a:t>
            </a: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you</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a:t>
            </a: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want</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to go fast, go ALONE</a:t>
            </a:r>
          </a:p>
          <a:p>
            <a:pPr marL="0" marR="0" lvl="0" indent="0" algn="l" defTabSz="913941" rtl="0" eaLnBrk="1" fontAlgn="auto" latinLnBrk="0" hangingPunct="1">
              <a:lnSpc>
                <a:spcPct val="100000"/>
              </a:lnSpc>
              <a:spcBef>
                <a:spcPts val="0"/>
              </a:spcBef>
              <a:spcAft>
                <a:spcPts val="0"/>
              </a:spcAft>
              <a:buClrTx/>
              <a:buSzTx/>
              <a:buFont typeface="Arial"/>
              <a:buNone/>
              <a:tabLst/>
              <a:defRPr/>
            </a:pP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If</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a:t>
            </a: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you</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a:t>
            </a:r>
            <a:r>
              <a:rPr kumimoji="0" lang="it-IT" sz="3998" b="1" i="0" u="none" strike="noStrike" kern="1200" cap="none" spc="0" normalizeH="0" baseline="0" noProof="0" dirty="0" err="1">
                <a:ln>
                  <a:noFill/>
                </a:ln>
                <a:solidFill>
                  <a:srgbClr val="4472C4">
                    <a:lumMod val="75000"/>
                  </a:srgbClr>
                </a:solidFill>
                <a:effectLst/>
                <a:uLnTx/>
                <a:uFillTx/>
                <a:latin typeface="Arial"/>
                <a:ea typeface="+mn-ea"/>
                <a:cs typeface="Arial"/>
                <a:sym typeface="Arial"/>
              </a:rPr>
              <a:t>want</a:t>
            </a:r>
            <a:r>
              <a:rPr kumimoji="0" lang="it-IT" sz="3998" b="1" i="0" u="none" strike="noStrike" kern="1200" cap="none" spc="0" normalizeH="0" baseline="0" noProof="0" dirty="0">
                <a:ln>
                  <a:noFill/>
                </a:ln>
                <a:solidFill>
                  <a:srgbClr val="4472C4">
                    <a:lumMod val="75000"/>
                  </a:srgbClr>
                </a:solidFill>
                <a:effectLst/>
                <a:uLnTx/>
                <a:uFillTx/>
                <a:latin typeface="Arial"/>
                <a:ea typeface="+mn-ea"/>
                <a:cs typeface="Arial"/>
                <a:sym typeface="Arial"/>
              </a:rPr>
              <a:t> to go far, go TOGETHER</a:t>
            </a:r>
          </a:p>
          <a:p>
            <a:pPr marL="0" marR="0" lvl="0" indent="0" algn="r" defTabSz="913941" rtl="0" eaLnBrk="1" fontAlgn="auto" latinLnBrk="0" hangingPunct="1">
              <a:lnSpc>
                <a:spcPct val="100000"/>
              </a:lnSpc>
              <a:spcBef>
                <a:spcPts val="0"/>
              </a:spcBef>
              <a:spcAft>
                <a:spcPts val="0"/>
              </a:spcAft>
              <a:buClrTx/>
              <a:buSzTx/>
              <a:buFont typeface="Arial"/>
              <a:buNone/>
              <a:tabLst/>
              <a:defRPr/>
            </a:pPr>
            <a:r>
              <a:rPr kumimoji="0" lang="it-IT" sz="3198" b="1" i="1" u="none" strike="noStrike" kern="1200" cap="none" spc="0" normalizeH="0" baseline="0" noProof="0" dirty="0" err="1">
                <a:ln>
                  <a:noFill/>
                </a:ln>
                <a:solidFill>
                  <a:srgbClr val="4472C4">
                    <a:lumMod val="75000"/>
                  </a:srgbClr>
                </a:solidFill>
                <a:effectLst/>
                <a:uLnTx/>
                <a:uFillTx/>
                <a:latin typeface="Arial"/>
                <a:ea typeface="+mn-ea"/>
                <a:cs typeface="Arial"/>
                <a:sym typeface="Arial"/>
              </a:rPr>
              <a:t>African</a:t>
            </a:r>
            <a:r>
              <a:rPr kumimoji="0" lang="it-IT" sz="3198" b="1" i="1" u="none" strike="noStrike" kern="1200" cap="none" spc="0" normalizeH="0" baseline="0" noProof="0" dirty="0">
                <a:ln>
                  <a:noFill/>
                </a:ln>
                <a:solidFill>
                  <a:srgbClr val="4472C4">
                    <a:lumMod val="75000"/>
                  </a:srgbClr>
                </a:solidFill>
                <a:effectLst/>
                <a:uLnTx/>
                <a:uFillTx/>
                <a:latin typeface="Arial"/>
                <a:ea typeface="+mn-ea"/>
                <a:cs typeface="Arial"/>
                <a:sym typeface="Arial"/>
              </a:rPr>
              <a:t> </a:t>
            </a:r>
            <a:r>
              <a:rPr kumimoji="0" lang="it-IT" sz="3198" b="1" i="1" u="none" strike="noStrike" kern="1200" cap="none" spc="0" normalizeH="0" baseline="0" noProof="0" dirty="0" err="1">
                <a:ln>
                  <a:noFill/>
                </a:ln>
                <a:solidFill>
                  <a:srgbClr val="4472C4">
                    <a:lumMod val="75000"/>
                  </a:srgbClr>
                </a:solidFill>
                <a:effectLst/>
                <a:uLnTx/>
                <a:uFillTx/>
                <a:latin typeface="Arial"/>
                <a:ea typeface="+mn-ea"/>
                <a:cs typeface="Arial"/>
                <a:sym typeface="Arial"/>
              </a:rPr>
              <a:t>Proverb</a:t>
            </a:r>
            <a:endParaRPr kumimoji="0" lang="en-GB" sz="3998" b="1" i="1" u="none" strike="noStrike" kern="1200" cap="none" spc="0" normalizeH="0" baseline="0" noProof="0" dirty="0">
              <a:ln>
                <a:noFill/>
              </a:ln>
              <a:solidFill>
                <a:srgbClr val="4472C4">
                  <a:lumMod val="75000"/>
                </a:srgbClr>
              </a:solidFill>
              <a:effectLst/>
              <a:uLnTx/>
              <a:uFillTx/>
              <a:latin typeface="Arial"/>
              <a:ea typeface="+mn-ea"/>
              <a:cs typeface="Arial"/>
              <a:sym typeface="Arial"/>
            </a:endParaRPr>
          </a:p>
        </p:txBody>
      </p:sp>
      <p:sp>
        <p:nvSpPr>
          <p:cNvPr id="2" name="TextBox 1">
            <a:extLst>
              <a:ext uri="{FF2B5EF4-FFF2-40B4-BE49-F238E27FC236}">
                <a16:creationId xmlns:a16="http://schemas.microsoft.com/office/drawing/2014/main" id="{D51507E0-A0D4-AD7D-E4B5-1952E394E398}"/>
              </a:ext>
            </a:extLst>
          </p:cNvPr>
          <p:cNvSpPr txBox="1"/>
          <p:nvPr/>
        </p:nvSpPr>
        <p:spPr>
          <a:xfrm>
            <a:off x="8114515" y="6827651"/>
            <a:ext cx="3406555" cy="338426"/>
          </a:xfrm>
          <a:prstGeom prst="rect">
            <a:avLst/>
          </a:prstGeom>
          <a:noFill/>
        </p:spPr>
        <p:txBody>
          <a:bodyPr wrap="square" rtlCol="0">
            <a:spAutoFit/>
          </a:bodyPr>
          <a:lstStyle/>
          <a:p>
            <a:pPr marL="0" marR="0" lvl="0" indent="0" algn="l" defTabSz="913941" rtl="0" eaLnBrk="1" fontAlgn="auto" latinLnBrk="0" hangingPunct="1">
              <a:lnSpc>
                <a:spcPct val="100000"/>
              </a:lnSpc>
              <a:spcBef>
                <a:spcPts val="0"/>
              </a:spcBef>
              <a:spcAft>
                <a:spcPts val="0"/>
              </a:spcAft>
              <a:buClrTx/>
              <a:buSzTx/>
              <a:buFont typeface="Arial"/>
              <a:buNone/>
              <a:tabLst/>
              <a:defRPr/>
            </a:pPr>
            <a:r>
              <a:rPr kumimoji="0" lang="it-IT" sz="1599" b="0" i="0" u="none" strike="noStrike" kern="1200" cap="none" spc="0" normalizeH="0" baseline="0" noProof="0" dirty="0">
                <a:ln>
                  <a:noFill/>
                </a:ln>
                <a:solidFill>
                  <a:srgbClr val="FFFFFF"/>
                </a:solidFill>
                <a:effectLst/>
                <a:uLnTx/>
                <a:uFillTx/>
                <a:latin typeface="Arial"/>
                <a:ea typeface="+mn-ea"/>
                <a:cs typeface="Arial"/>
                <a:sym typeface="Arial"/>
              </a:rPr>
              <a:t>Source: Lucia Messerini 2023</a:t>
            </a:r>
            <a:endParaRPr kumimoji="0" lang="en-GB" sz="1599" b="0" i="0" u="none" strike="noStrike" kern="1200" cap="none" spc="0" normalizeH="0" baseline="0" noProof="0" dirty="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2187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62"/>
        <p:cNvGrpSpPr/>
        <p:nvPr/>
      </p:nvGrpSpPr>
      <p:grpSpPr>
        <a:xfrm>
          <a:off x="0" y="0"/>
          <a:ext cx="0" cy="0"/>
          <a:chOff x="0" y="0"/>
          <a:chExt cx="0" cy="0"/>
        </a:xfrm>
      </p:grpSpPr>
      <p:sp>
        <p:nvSpPr>
          <p:cNvPr id="163" name="Google Shape;163;p22"/>
          <p:cNvSpPr txBox="1">
            <a:spLocks noGrp="1"/>
          </p:cNvSpPr>
          <p:nvPr>
            <p:ph type="ctrTitle"/>
          </p:nvPr>
        </p:nvSpPr>
        <p:spPr>
          <a:xfrm>
            <a:off x="5451246" y="2216142"/>
            <a:ext cx="9004800" cy="2193067"/>
          </a:xfrm>
          <a:prstGeom prst="rect">
            <a:avLst/>
          </a:prstGeom>
        </p:spPr>
        <p:txBody>
          <a:bodyPr spcFirstLastPara="1" wrap="square" lIns="130027" tIns="130027" rIns="130027" bIns="130027" anchor="t" anchorCtr="0">
            <a:noAutofit/>
          </a:bodyPr>
          <a:lstStyle/>
          <a:p>
            <a:pPr>
              <a:buSzPts val="990"/>
            </a:pPr>
            <a:r>
              <a:rPr lang="en-GB" sz="6997" dirty="0"/>
              <a:t>Thank you</a:t>
            </a:r>
            <a:endParaRPr sz="6997" dirty="0"/>
          </a:p>
        </p:txBody>
      </p:sp>
      <p:sp>
        <p:nvSpPr>
          <p:cNvPr id="164" name="Google Shape;164;p22"/>
          <p:cNvSpPr txBox="1">
            <a:spLocks noGrp="1"/>
          </p:cNvSpPr>
          <p:nvPr>
            <p:ph type="subTitle" idx="1"/>
          </p:nvPr>
        </p:nvSpPr>
        <p:spPr>
          <a:xfrm>
            <a:off x="5451246" y="3514951"/>
            <a:ext cx="7089778" cy="1765973"/>
          </a:xfrm>
          <a:prstGeom prst="rect">
            <a:avLst/>
          </a:prstGeom>
        </p:spPr>
        <p:txBody>
          <a:bodyPr spcFirstLastPara="1" wrap="square" lIns="130027" tIns="130027" rIns="130027" bIns="130027" anchor="b" anchorCtr="0">
            <a:normAutofit/>
          </a:bodyPr>
          <a:lstStyle/>
          <a:p>
            <a:pPr marL="0" indent="0"/>
            <a:r>
              <a:rPr lang="it-IT" b="1" dirty="0"/>
              <a:t>Hilary Hanahoe</a:t>
            </a:r>
          </a:p>
          <a:p>
            <a:pPr marL="0" indent="0"/>
            <a:r>
              <a:rPr lang="it-IT" sz="2276" b="1" dirty="0" err="1"/>
              <a:t>Secretary</a:t>
            </a:r>
            <a:r>
              <a:rPr lang="it-IT" sz="2276" b="1" dirty="0"/>
              <a:t> General | </a:t>
            </a:r>
            <a:r>
              <a:rPr lang="it-IT" sz="2276" b="1" dirty="0" err="1"/>
              <a:t>Research</a:t>
            </a:r>
            <a:r>
              <a:rPr lang="it-IT" sz="2276" b="1" dirty="0"/>
              <a:t> Data Alliance</a:t>
            </a:r>
            <a:endParaRPr sz="2276" dirty="0"/>
          </a:p>
          <a:p>
            <a:pPr marL="0" indent="0"/>
            <a:r>
              <a:rPr lang="en-GB" sz="2276" u="sng" dirty="0">
                <a:hlinkClick r:id="rId3"/>
              </a:rPr>
              <a:t>hilary.hanahoe@rda-foundation.org</a:t>
            </a:r>
            <a:r>
              <a:rPr lang="en-GB" sz="2276" dirty="0"/>
              <a:t> </a:t>
            </a:r>
            <a:endParaRPr sz="2276" dirty="0"/>
          </a:p>
        </p:txBody>
      </p:sp>
      <p:pic>
        <p:nvPicPr>
          <p:cNvPr id="165" name="Google Shape;165;p22"/>
          <p:cNvPicPr preferRelativeResize="0"/>
          <p:nvPr/>
        </p:nvPicPr>
        <p:blipFill>
          <a:blip r:embed="rId4">
            <a:alphaModFix/>
          </a:blip>
          <a:stretch>
            <a:fillRect/>
          </a:stretch>
        </p:blipFill>
        <p:spPr>
          <a:xfrm>
            <a:off x="10120650" y="5345514"/>
            <a:ext cx="2134116" cy="1204089"/>
          </a:xfrm>
          <a:prstGeom prst="rect">
            <a:avLst/>
          </a:prstGeom>
          <a:noFill/>
          <a:ln>
            <a:noFill/>
          </a:ln>
        </p:spPr>
      </p:pic>
      <p:pic>
        <p:nvPicPr>
          <p:cNvPr id="167" name="Google Shape;167;p22"/>
          <p:cNvPicPr preferRelativeResize="0"/>
          <p:nvPr/>
        </p:nvPicPr>
        <p:blipFill>
          <a:blip r:embed="rId5">
            <a:alphaModFix/>
          </a:blip>
          <a:stretch>
            <a:fillRect/>
          </a:stretch>
        </p:blipFill>
        <p:spPr>
          <a:xfrm>
            <a:off x="578677" y="1272534"/>
            <a:ext cx="4770133" cy="4770133"/>
          </a:xfrm>
          <a:prstGeom prst="rect">
            <a:avLst/>
          </a:prstGeom>
          <a:noFill/>
          <a:ln>
            <a:noFill/>
          </a:ln>
        </p:spPr>
      </p:pic>
      <p:sp>
        <p:nvSpPr>
          <p:cNvPr id="169" name="Google Shape;169;p22"/>
          <p:cNvSpPr txBox="1"/>
          <p:nvPr/>
        </p:nvSpPr>
        <p:spPr>
          <a:xfrm>
            <a:off x="278446" y="6258916"/>
            <a:ext cx="3832747" cy="456533"/>
          </a:xfrm>
          <a:prstGeom prst="rect">
            <a:avLst/>
          </a:prstGeom>
          <a:noFill/>
          <a:ln>
            <a:noFill/>
          </a:ln>
        </p:spPr>
        <p:txBody>
          <a:bodyPr spcFirstLastPara="1" wrap="square" lIns="130027" tIns="130027" rIns="130027" bIns="130027" anchor="t" anchorCtr="0">
            <a:noAutofit/>
          </a:bodyPr>
          <a:lstStyle/>
          <a:p>
            <a:pPr defTabSz="1300460"/>
            <a:r>
              <a:rPr lang="en-GB" sz="1707">
                <a:solidFill>
                  <a:srgbClr val="FFFFFF"/>
                </a:solidFill>
                <a:latin typeface="Raleway"/>
                <a:ea typeface="Raleway"/>
                <a:cs typeface="Raleway"/>
                <a:sym typeface="Raleway"/>
              </a:rPr>
              <a:t>All Illustrations from </a:t>
            </a:r>
            <a:r>
              <a:rPr lang="en-GB" sz="1707" u="sng">
                <a:solidFill>
                  <a:srgbClr val="FFFFFF"/>
                </a:solidFill>
                <a:latin typeface="Raleway"/>
                <a:ea typeface="Raleway"/>
                <a:cs typeface="Raleway"/>
                <a:sym typeface="Raleway"/>
                <a:hlinkClick r:id="rId6">
                  <a:extLst>
                    <a:ext uri="{A12FA001-AC4F-418D-AE19-62706E023703}">
                      <ahyp:hlinkClr xmlns:ahyp="http://schemas.microsoft.com/office/drawing/2018/hyperlinkcolor" val="tx"/>
                    </a:ext>
                  </a:extLst>
                </a:hlinkClick>
              </a:rPr>
              <a:t>Storyset.com</a:t>
            </a:r>
            <a:endParaRPr sz="1707">
              <a:solidFill>
                <a:srgbClr val="FFFFFF"/>
              </a:solidFill>
              <a:latin typeface="Raleway"/>
              <a:ea typeface="Raleway"/>
              <a:cs typeface="Raleway"/>
              <a:sym typeface="Raleway"/>
            </a:endParaRPr>
          </a:p>
        </p:txBody>
      </p:sp>
      <p:sp>
        <p:nvSpPr>
          <p:cNvPr id="4" name="Google Shape;77;p13">
            <a:extLst>
              <a:ext uri="{FF2B5EF4-FFF2-40B4-BE49-F238E27FC236}">
                <a16:creationId xmlns:a16="http://schemas.microsoft.com/office/drawing/2014/main" id="{C52B50DC-F1D1-A9EE-DAAA-85A4F6BF019E}"/>
              </a:ext>
            </a:extLst>
          </p:cNvPr>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solidFill>
                  <a:srgbClr val="FFFFFF"/>
                </a:solidFill>
                <a:latin typeface="Raleway"/>
                <a:ea typeface="Raleway"/>
                <a:cs typeface="Raleway"/>
                <a:sym typeface="Raleway"/>
              </a:rPr>
              <a:t>Friday 23 August 24</a:t>
            </a:r>
            <a:endParaRPr sz="1707" dirty="0">
              <a:solidFill>
                <a:srgbClr val="FFFFFF"/>
              </a:solidFill>
              <a:latin typeface="Raleway"/>
              <a:ea typeface="Raleway"/>
              <a:cs typeface="Raleway"/>
              <a:sym typeface="Raleway"/>
            </a:endParaRPr>
          </a:p>
        </p:txBody>
      </p:sp>
      <p:sp>
        <p:nvSpPr>
          <p:cNvPr id="2" name="Google Shape;78;p13">
            <a:extLst>
              <a:ext uri="{FF2B5EF4-FFF2-40B4-BE49-F238E27FC236}">
                <a16:creationId xmlns:a16="http://schemas.microsoft.com/office/drawing/2014/main" id="{0EE148AE-7EB5-A888-A147-B90F918A9324}"/>
              </a:ext>
            </a:extLst>
          </p:cNvPr>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solidFill>
                  <a:schemeClr val="bg1"/>
                </a:solidFill>
                <a:latin typeface="Raleway"/>
                <a:ea typeface="Raleway"/>
                <a:cs typeface="Raleway"/>
                <a:sym typeface="Raleway"/>
              </a:rPr>
              <a:t>CODATA-RDA Data Schools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e173ebf2ce_1_105"/>
          <p:cNvSpPr txBox="1">
            <a:spLocks noGrp="1"/>
          </p:cNvSpPr>
          <p:nvPr>
            <p:ph type="title"/>
          </p:nvPr>
        </p:nvSpPr>
        <p:spPr>
          <a:xfrm>
            <a:off x="632366" y="819129"/>
            <a:ext cx="8990720" cy="903680"/>
          </a:xfrm>
          <a:prstGeom prst="rect">
            <a:avLst/>
          </a:prstGeom>
        </p:spPr>
        <p:txBody>
          <a:bodyPr spcFirstLastPara="1" wrap="square" lIns="130027" tIns="130027" rIns="130027" bIns="130027" anchor="t" anchorCtr="0">
            <a:normAutofit/>
          </a:bodyPr>
          <a:lstStyle/>
          <a:p>
            <a:r>
              <a:rPr lang="en">
                <a:solidFill>
                  <a:srgbClr val="6AA84F"/>
                </a:solidFill>
              </a:rPr>
              <a:t>About the RDA 🌍</a:t>
            </a:r>
            <a:endParaRPr>
              <a:solidFill>
                <a:srgbClr val="6AA84F"/>
              </a:solidFill>
            </a:endParaRPr>
          </a:p>
        </p:txBody>
      </p:sp>
      <p:sp>
        <p:nvSpPr>
          <p:cNvPr id="238" name="Google Shape;238;g2e173ebf2ce_1_105"/>
          <p:cNvSpPr txBox="1">
            <a:spLocks noGrp="1"/>
          </p:cNvSpPr>
          <p:nvPr>
            <p:ph type="title"/>
          </p:nvPr>
        </p:nvSpPr>
        <p:spPr>
          <a:xfrm>
            <a:off x="632363" y="3990827"/>
            <a:ext cx="5873067" cy="2237013"/>
          </a:xfrm>
          <a:prstGeom prst="rect">
            <a:avLst/>
          </a:prstGeom>
          <a:noFill/>
          <a:ln>
            <a:noFill/>
          </a:ln>
        </p:spPr>
        <p:txBody>
          <a:bodyPr spcFirstLastPara="1" wrap="square" lIns="97529" tIns="48747" rIns="97529" bIns="48747" anchor="b" anchorCtr="0">
            <a:noAutofit/>
          </a:bodyPr>
          <a:lstStyle/>
          <a:p>
            <a:pPr>
              <a:lnSpc>
                <a:spcPct val="90000"/>
              </a:lnSpc>
              <a:buClr>
                <a:srgbClr val="79B94E"/>
              </a:buClr>
              <a:buSzPts val="4100"/>
            </a:pPr>
            <a:r>
              <a:rPr lang="en" sz="2560">
                <a:solidFill>
                  <a:srgbClr val="6AA84F"/>
                </a:solidFill>
                <a:latin typeface="Lato"/>
                <a:ea typeface="Lato"/>
                <a:cs typeface="Lato"/>
                <a:sym typeface="Lato"/>
              </a:rPr>
              <a:t>Vision</a:t>
            </a:r>
            <a:r>
              <a:rPr lang="en" sz="2560">
                <a:latin typeface="Lato"/>
                <a:ea typeface="Lato"/>
                <a:cs typeface="Lato"/>
                <a:sym typeface="Lato"/>
              </a:rPr>
              <a:t> </a:t>
            </a:r>
            <a:endParaRPr sz="2560">
              <a:solidFill>
                <a:srgbClr val="79B94E"/>
              </a:solidFill>
              <a:latin typeface="Lato"/>
              <a:ea typeface="Lato"/>
              <a:cs typeface="Lato"/>
              <a:sym typeface="Lato"/>
            </a:endParaRPr>
          </a:p>
          <a:p>
            <a:pPr>
              <a:lnSpc>
                <a:spcPct val="90000"/>
              </a:lnSpc>
              <a:buClr>
                <a:srgbClr val="79B94E"/>
              </a:buClr>
              <a:buSzPts val="4100"/>
            </a:pPr>
            <a:r>
              <a:rPr lang="en" sz="2560">
                <a:latin typeface="Lato"/>
                <a:ea typeface="Lato"/>
                <a:cs typeface="Lato"/>
                <a:sym typeface="Lato"/>
              </a:rPr>
              <a:t>Researchers</a:t>
            </a:r>
            <a:r>
              <a:rPr lang="en" sz="2560" b="0">
                <a:latin typeface="Lato"/>
                <a:ea typeface="Lato"/>
                <a:cs typeface="Lato"/>
                <a:sym typeface="Lato"/>
              </a:rPr>
              <a:t> and </a:t>
            </a:r>
            <a:r>
              <a:rPr lang="en" sz="2560">
                <a:latin typeface="Lato"/>
                <a:ea typeface="Lato"/>
                <a:cs typeface="Lato"/>
                <a:sym typeface="Lato"/>
              </a:rPr>
              <a:t>innovators</a:t>
            </a:r>
            <a:r>
              <a:rPr lang="en" sz="2560" b="0">
                <a:latin typeface="Lato"/>
                <a:ea typeface="Lato"/>
                <a:cs typeface="Lato"/>
                <a:sym typeface="Lato"/>
              </a:rPr>
              <a:t> openly </a:t>
            </a:r>
            <a:r>
              <a:rPr lang="en" sz="2560">
                <a:latin typeface="Lato"/>
                <a:ea typeface="Lato"/>
                <a:cs typeface="Lato"/>
                <a:sym typeface="Lato"/>
              </a:rPr>
              <a:t>share</a:t>
            </a:r>
            <a:r>
              <a:rPr lang="en" sz="2560" b="0">
                <a:latin typeface="Lato"/>
                <a:ea typeface="Lato"/>
                <a:cs typeface="Lato"/>
                <a:sym typeface="Lato"/>
              </a:rPr>
              <a:t> and </a:t>
            </a:r>
            <a:r>
              <a:rPr lang="en" sz="2560">
                <a:latin typeface="Lato"/>
                <a:ea typeface="Lato"/>
                <a:cs typeface="Lato"/>
                <a:sym typeface="Lato"/>
              </a:rPr>
              <a:t>re-use data</a:t>
            </a:r>
            <a:r>
              <a:rPr lang="en" sz="2560" b="0">
                <a:latin typeface="Lato"/>
                <a:ea typeface="Lato"/>
                <a:cs typeface="Lato"/>
                <a:sym typeface="Lato"/>
              </a:rPr>
              <a:t> across </a:t>
            </a:r>
            <a:r>
              <a:rPr lang="en" sz="2560">
                <a:latin typeface="Lato"/>
                <a:ea typeface="Lato"/>
                <a:cs typeface="Lato"/>
                <a:sym typeface="Lato"/>
              </a:rPr>
              <a:t>technologies</a:t>
            </a:r>
            <a:r>
              <a:rPr lang="en" sz="2560" b="0">
                <a:latin typeface="Lato"/>
                <a:ea typeface="Lato"/>
                <a:cs typeface="Lato"/>
                <a:sym typeface="Lato"/>
              </a:rPr>
              <a:t>, </a:t>
            </a:r>
            <a:r>
              <a:rPr lang="en" sz="2560">
                <a:latin typeface="Lato"/>
                <a:ea typeface="Lato"/>
                <a:cs typeface="Lato"/>
                <a:sym typeface="Lato"/>
              </a:rPr>
              <a:t>disciplines</a:t>
            </a:r>
            <a:r>
              <a:rPr lang="en" sz="2560" b="0">
                <a:latin typeface="Lato"/>
                <a:ea typeface="Lato"/>
                <a:cs typeface="Lato"/>
                <a:sym typeface="Lato"/>
              </a:rPr>
              <a:t>, and </a:t>
            </a:r>
            <a:r>
              <a:rPr lang="en" sz="2560">
                <a:latin typeface="Lato"/>
                <a:ea typeface="Lato"/>
                <a:cs typeface="Lato"/>
                <a:sym typeface="Lato"/>
              </a:rPr>
              <a:t>countries</a:t>
            </a:r>
            <a:r>
              <a:rPr lang="en" sz="2560" b="0">
                <a:latin typeface="Lato"/>
                <a:ea typeface="Lato"/>
                <a:cs typeface="Lato"/>
                <a:sym typeface="Lato"/>
              </a:rPr>
              <a:t> to address the grand  challenges of society. </a:t>
            </a:r>
            <a:endParaRPr sz="2560" b="0">
              <a:latin typeface="Lato"/>
              <a:ea typeface="Lato"/>
              <a:cs typeface="Lato"/>
              <a:sym typeface="Lato"/>
            </a:endParaRPr>
          </a:p>
          <a:p>
            <a:pPr>
              <a:lnSpc>
                <a:spcPct val="90000"/>
              </a:lnSpc>
              <a:buClr>
                <a:srgbClr val="79B94E"/>
              </a:buClr>
              <a:buSzPts val="4100"/>
            </a:pPr>
            <a:endParaRPr sz="2560" b="0">
              <a:solidFill>
                <a:schemeClr val="dk1"/>
              </a:solidFill>
              <a:latin typeface="Lato"/>
              <a:ea typeface="Lato"/>
              <a:cs typeface="Lato"/>
              <a:sym typeface="Lato"/>
            </a:endParaRPr>
          </a:p>
          <a:p>
            <a:pPr>
              <a:lnSpc>
                <a:spcPct val="90000"/>
              </a:lnSpc>
              <a:buClr>
                <a:srgbClr val="79B94E"/>
              </a:buClr>
              <a:buSzPts val="4100"/>
            </a:pPr>
            <a:r>
              <a:rPr lang="en" sz="2560">
                <a:solidFill>
                  <a:srgbClr val="79B94E"/>
                </a:solidFill>
                <a:latin typeface="Lato"/>
                <a:ea typeface="Lato"/>
                <a:cs typeface="Lato"/>
                <a:sym typeface="Lato"/>
              </a:rPr>
              <a:t>Mission</a:t>
            </a:r>
            <a:endParaRPr sz="2560">
              <a:solidFill>
                <a:srgbClr val="79B94E"/>
              </a:solidFill>
              <a:latin typeface="Lato"/>
              <a:ea typeface="Lato"/>
              <a:cs typeface="Lato"/>
              <a:sym typeface="Lato"/>
            </a:endParaRPr>
          </a:p>
          <a:p>
            <a:pPr>
              <a:lnSpc>
                <a:spcPct val="90000"/>
              </a:lnSpc>
              <a:buClr>
                <a:srgbClr val="79B94E"/>
              </a:buClr>
              <a:buSzPts val="4100"/>
            </a:pPr>
            <a:r>
              <a:rPr lang="en" sz="2560" b="0">
                <a:latin typeface="Lato"/>
                <a:ea typeface="Lato"/>
                <a:cs typeface="Lato"/>
                <a:sym typeface="Lato"/>
              </a:rPr>
              <a:t>RDA builds the </a:t>
            </a:r>
            <a:r>
              <a:rPr lang="en" sz="2560">
                <a:latin typeface="Lato"/>
                <a:ea typeface="Lato"/>
                <a:cs typeface="Lato"/>
                <a:sym typeface="Lato"/>
              </a:rPr>
              <a:t>social</a:t>
            </a:r>
            <a:r>
              <a:rPr lang="en" sz="2560" b="0">
                <a:latin typeface="Lato"/>
                <a:ea typeface="Lato"/>
                <a:cs typeface="Lato"/>
                <a:sym typeface="Lato"/>
              </a:rPr>
              <a:t> and </a:t>
            </a:r>
            <a:r>
              <a:rPr lang="en" sz="2560">
                <a:latin typeface="Lato"/>
                <a:ea typeface="Lato"/>
                <a:cs typeface="Lato"/>
                <a:sym typeface="Lato"/>
              </a:rPr>
              <a:t>technical</a:t>
            </a:r>
            <a:r>
              <a:rPr lang="en" sz="2560" b="0">
                <a:latin typeface="Lato"/>
                <a:ea typeface="Lato"/>
                <a:cs typeface="Lato"/>
                <a:sym typeface="Lato"/>
              </a:rPr>
              <a:t> </a:t>
            </a:r>
            <a:r>
              <a:rPr lang="en" sz="2560">
                <a:latin typeface="Lato"/>
                <a:ea typeface="Lato"/>
                <a:cs typeface="Lato"/>
                <a:sym typeface="Lato"/>
              </a:rPr>
              <a:t>bridges</a:t>
            </a:r>
            <a:r>
              <a:rPr lang="en" sz="2560" b="0">
                <a:latin typeface="Lato"/>
                <a:ea typeface="Lato"/>
                <a:cs typeface="Lato"/>
                <a:sym typeface="Lato"/>
              </a:rPr>
              <a:t> that enable open sharing and re-use of data.</a:t>
            </a:r>
            <a:endParaRPr sz="2560" b="0">
              <a:latin typeface="Lato"/>
              <a:ea typeface="Lato"/>
              <a:cs typeface="Lato"/>
              <a:sym typeface="Lato"/>
            </a:endParaRPr>
          </a:p>
          <a:p>
            <a:pPr>
              <a:lnSpc>
                <a:spcPct val="90000"/>
              </a:lnSpc>
              <a:buClr>
                <a:srgbClr val="79B94E"/>
              </a:buClr>
              <a:buSzPts val="4100"/>
            </a:pPr>
            <a:endParaRPr sz="2560"/>
          </a:p>
        </p:txBody>
      </p:sp>
      <p:pic>
        <p:nvPicPr>
          <p:cNvPr id="239" name="Google Shape;239;g2e173ebf2ce_1_105"/>
          <p:cNvPicPr preferRelativeResize="0"/>
          <p:nvPr/>
        </p:nvPicPr>
        <p:blipFill>
          <a:blip r:embed="rId3">
            <a:alphaModFix/>
          </a:blip>
          <a:stretch>
            <a:fillRect/>
          </a:stretch>
        </p:blipFill>
        <p:spPr>
          <a:xfrm>
            <a:off x="8216223" y="174579"/>
            <a:ext cx="3657564" cy="3657564"/>
          </a:xfrm>
          <a:prstGeom prst="rect">
            <a:avLst/>
          </a:prstGeom>
          <a:noFill/>
          <a:ln>
            <a:noFill/>
          </a:ln>
        </p:spPr>
      </p:pic>
      <p:sp>
        <p:nvSpPr>
          <p:cNvPr id="240" name="Google Shape;240;g2e173ebf2ce_1_105"/>
          <p:cNvSpPr txBox="1">
            <a:spLocks noGrp="1"/>
          </p:cNvSpPr>
          <p:nvPr>
            <p:ph type="title"/>
          </p:nvPr>
        </p:nvSpPr>
        <p:spPr>
          <a:xfrm>
            <a:off x="7342455" y="3832143"/>
            <a:ext cx="5301333" cy="2706618"/>
          </a:xfrm>
          <a:prstGeom prst="rect">
            <a:avLst/>
          </a:prstGeom>
          <a:noFill/>
          <a:ln>
            <a:noFill/>
          </a:ln>
        </p:spPr>
        <p:txBody>
          <a:bodyPr spcFirstLastPara="1" wrap="square" lIns="97529" tIns="48747" rIns="97529" bIns="48747" anchor="b" anchorCtr="0">
            <a:noAutofit/>
          </a:bodyPr>
          <a:lstStyle/>
          <a:p>
            <a:pPr>
              <a:lnSpc>
                <a:spcPct val="90000"/>
              </a:lnSpc>
              <a:buClr>
                <a:srgbClr val="79B94E"/>
              </a:buClr>
              <a:buSzPts val="4100"/>
            </a:pPr>
            <a:endParaRPr sz="2560" dirty="0">
              <a:solidFill>
                <a:srgbClr val="79B94E"/>
              </a:solidFill>
              <a:latin typeface="Lato"/>
              <a:ea typeface="Lato"/>
              <a:cs typeface="Lato"/>
              <a:sym typeface="Lato"/>
            </a:endParaRPr>
          </a:p>
          <a:p>
            <a:pPr>
              <a:lnSpc>
                <a:spcPct val="90000"/>
              </a:lnSpc>
              <a:buClr>
                <a:srgbClr val="79B94E"/>
              </a:buClr>
              <a:buSzPts val="4100"/>
            </a:pPr>
            <a:r>
              <a:rPr lang="en" sz="2560" dirty="0">
                <a:solidFill>
                  <a:srgbClr val="79B94E"/>
                </a:solidFill>
                <a:latin typeface="Lato"/>
                <a:ea typeface="Lato"/>
                <a:cs typeface="Lato"/>
                <a:sym typeface="Lato"/>
              </a:rPr>
              <a:t>Guiding principles </a:t>
            </a:r>
            <a:endParaRPr sz="2560" dirty="0">
              <a:solidFill>
                <a:srgbClr val="79B94E"/>
              </a:solidFill>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Openness </a:t>
            </a:r>
            <a:endParaRPr sz="2560" b="0" dirty="0">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Consensus</a:t>
            </a:r>
            <a:endParaRPr sz="2560" b="0" dirty="0">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Inclusivity </a:t>
            </a:r>
            <a:endParaRPr sz="2560" b="0" dirty="0">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Harmonisation</a:t>
            </a:r>
            <a:endParaRPr sz="2560" b="0" dirty="0">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Community-driven </a:t>
            </a:r>
            <a:endParaRPr sz="2560" b="0" dirty="0">
              <a:latin typeface="Lato"/>
              <a:ea typeface="Lato"/>
              <a:cs typeface="Lato"/>
              <a:sym typeface="Lato"/>
            </a:endParaRPr>
          </a:p>
          <a:p>
            <a:pPr marL="487672" indent="-379301">
              <a:lnSpc>
                <a:spcPct val="90000"/>
              </a:lnSpc>
              <a:buClr>
                <a:srgbClr val="6AA84F"/>
              </a:buClr>
              <a:buSzPts val="1600"/>
              <a:buFont typeface="Lato"/>
              <a:buChar char="●"/>
            </a:pPr>
            <a:r>
              <a:rPr lang="en" sz="2560" b="0" dirty="0">
                <a:latin typeface="Lato"/>
                <a:ea typeface="Lato"/>
                <a:cs typeface="Lato"/>
                <a:sym typeface="Lato"/>
              </a:rPr>
              <a:t>Non-profit &amp; technology neutral</a:t>
            </a:r>
            <a:endParaRPr sz="2560" b="0" dirty="0">
              <a:latin typeface="Lato"/>
              <a:ea typeface="Lato"/>
              <a:cs typeface="Lato"/>
              <a:sym typeface="Lato"/>
            </a:endParaRPr>
          </a:p>
        </p:txBody>
      </p:sp>
      <p:pic>
        <p:nvPicPr>
          <p:cNvPr id="241" name="Google Shape;241;g2e173ebf2ce_1_105"/>
          <p:cNvPicPr preferRelativeResize="0"/>
          <p:nvPr/>
        </p:nvPicPr>
        <p:blipFill>
          <a:blip r:embed="rId4">
            <a:alphaModFix/>
          </a:blip>
          <a:stretch>
            <a:fillRect/>
          </a:stretch>
        </p:blipFill>
        <p:spPr>
          <a:xfrm>
            <a:off x="11873228" y="-9"/>
            <a:ext cx="930907" cy="525227"/>
          </a:xfrm>
          <a:prstGeom prst="rect">
            <a:avLst/>
          </a:prstGeom>
          <a:noFill/>
          <a:ln>
            <a:noFill/>
          </a:ln>
        </p:spPr>
      </p:pic>
      <p:sp>
        <p:nvSpPr>
          <p:cNvPr id="2" name="Google Shape;78;p13">
            <a:extLst>
              <a:ext uri="{FF2B5EF4-FFF2-40B4-BE49-F238E27FC236}">
                <a16:creationId xmlns:a16="http://schemas.microsoft.com/office/drawing/2014/main" id="{C08B10B6-4ED8-6256-100B-A3ACAC4A492E}"/>
              </a:ext>
            </a:extLst>
          </p:cNvPr>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latin typeface="Raleway"/>
                <a:ea typeface="Raleway"/>
                <a:cs typeface="Raleway"/>
                <a:sym typeface="Raleway"/>
              </a:rPr>
              <a:t>CODATA-RDA Data Schools</a:t>
            </a:r>
          </a:p>
        </p:txBody>
      </p:sp>
      <p:sp>
        <p:nvSpPr>
          <p:cNvPr id="3" name="Google Shape;77;p13">
            <a:extLst>
              <a:ext uri="{FF2B5EF4-FFF2-40B4-BE49-F238E27FC236}">
                <a16:creationId xmlns:a16="http://schemas.microsoft.com/office/drawing/2014/main" id="{998371FB-B11E-8CED-49D3-26940749A7A6}"/>
              </a:ext>
            </a:extLst>
          </p:cNvPr>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latin typeface="Raleway"/>
                <a:ea typeface="Raleway"/>
                <a:cs typeface="Raleway"/>
                <a:sym typeface="Raleway"/>
              </a:rPr>
              <a:t>Friday 23 August 24</a:t>
            </a:r>
            <a:endParaRPr sz="1707" dirty="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4" name="Google Shape;124;p21"/>
          <p:cNvSpPr txBox="1">
            <a:spLocks noGrp="1"/>
          </p:cNvSpPr>
          <p:nvPr>
            <p:ph type="sldNum" idx="12"/>
          </p:nvPr>
        </p:nvSpPr>
        <p:spPr>
          <a:xfrm>
            <a:off x="12227602" y="6883200"/>
            <a:ext cx="780373" cy="431787"/>
          </a:xfrm>
          <a:prstGeom prst="rect">
            <a:avLst/>
          </a:prstGeom>
        </p:spPr>
        <p:txBody>
          <a:bodyPr spcFirstLastPara="1" wrap="square" lIns="130027" tIns="130027" rIns="130027" bIns="130027" anchor="t" anchorCtr="0">
            <a:noAutofit/>
          </a:bodyPr>
          <a:lstStyle/>
          <a:p>
            <a:pPr marL="0" marR="0" lvl="0" indent="0" algn="r" defTabSz="130046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64" b="0" i="0" u="none" strike="noStrike" kern="0" cap="none" spc="0" normalizeH="0" baseline="0" noProof="0">
                <a:ln>
                  <a:noFill/>
                </a:ln>
                <a:solidFill>
                  <a:srgbClr val="FFFFFF"/>
                </a:solidFill>
                <a:effectLst/>
                <a:uLnTx/>
                <a:uFillTx/>
                <a:latin typeface="Sniglet"/>
                <a:cs typeface="Sniglet"/>
                <a:sym typeface="Sniglet"/>
              </a:rPr>
              <a:pPr marL="0" marR="0" lvl="0" indent="0" algn="r" defTabSz="1300460" rtl="0" eaLnBrk="1" fontAlgn="auto" latinLnBrk="0" hangingPunct="1">
                <a:lnSpc>
                  <a:spcPct val="100000"/>
                </a:lnSpc>
                <a:spcBef>
                  <a:spcPts val="0"/>
                </a:spcBef>
                <a:spcAft>
                  <a:spcPts val="0"/>
                </a:spcAft>
                <a:buClr>
                  <a:srgbClr val="000000"/>
                </a:buClr>
                <a:buSzTx/>
                <a:buFont typeface="Arial"/>
                <a:buNone/>
                <a:tabLst/>
                <a:defRPr/>
              </a:pPr>
              <a:t>4</a:t>
            </a:fld>
            <a:endParaRPr kumimoji="0" sz="1564" b="0" i="0" u="none" strike="noStrike" kern="0" cap="none" spc="0" normalizeH="0" baseline="0" noProof="0">
              <a:ln>
                <a:noFill/>
              </a:ln>
              <a:solidFill>
                <a:srgbClr val="FFFFFF"/>
              </a:solidFill>
              <a:effectLst/>
              <a:uLnTx/>
              <a:uFillTx/>
              <a:latin typeface="Sniglet"/>
              <a:cs typeface="Sniglet"/>
              <a:sym typeface="Sniglet"/>
            </a:endParaRPr>
          </a:p>
        </p:txBody>
      </p:sp>
      <p:pic>
        <p:nvPicPr>
          <p:cNvPr id="3" name="Picture 2" descr="Map&#10;&#10;Description automatically generated">
            <a:extLst>
              <a:ext uri="{FF2B5EF4-FFF2-40B4-BE49-F238E27FC236}">
                <a16:creationId xmlns:a16="http://schemas.microsoft.com/office/drawing/2014/main" id="{0A82EB72-EE86-4059-B8AA-2C8A275914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836" y="951570"/>
            <a:ext cx="6629090" cy="4200229"/>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06F465CD-59A0-4E7C-82FD-1AFAE2CB87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04183" y="4544711"/>
            <a:ext cx="3509743" cy="2154775"/>
          </a:xfrm>
          <a:prstGeom prst="rect">
            <a:avLst/>
          </a:prstGeom>
        </p:spPr>
      </p:pic>
      <p:sp>
        <p:nvSpPr>
          <p:cNvPr id="7" name="Text Placeholder 6">
            <a:extLst>
              <a:ext uri="{FF2B5EF4-FFF2-40B4-BE49-F238E27FC236}">
                <a16:creationId xmlns:a16="http://schemas.microsoft.com/office/drawing/2014/main" id="{951E5FB1-F671-4B6D-8A7F-372840011BC3}"/>
              </a:ext>
            </a:extLst>
          </p:cNvPr>
          <p:cNvSpPr>
            <a:spLocks noGrp="1"/>
          </p:cNvSpPr>
          <p:nvPr>
            <p:ph type="body" idx="1"/>
          </p:nvPr>
        </p:nvSpPr>
        <p:spPr>
          <a:xfrm>
            <a:off x="1347774" y="2674225"/>
            <a:ext cx="4037062" cy="2622852"/>
          </a:xfrm>
        </p:spPr>
        <p:txBody>
          <a:bodyPr/>
          <a:lstStyle/>
          <a:p>
            <a:pPr marL="108372" indent="0">
              <a:buNone/>
            </a:pPr>
            <a:r>
              <a:rPr lang="en-GB" sz="2276" i="1" dirty="0">
                <a:solidFill>
                  <a:srgbClr val="313B48"/>
                </a:solidFill>
                <a:latin typeface="Montserrat" panose="020B0604020202020204" charset="0"/>
              </a:rPr>
              <a:t>universal catalogue of requirements reflects the </a:t>
            </a:r>
            <a:r>
              <a:rPr lang="en-GB" sz="2276" b="1" i="1" dirty="0">
                <a:solidFill>
                  <a:srgbClr val="313B48"/>
                </a:solidFill>
                <a:latin typeface="Montserrat" panose="020B0604020202020204" charset="0"/>
              </a:rPr>
              <a:t>core characteristics of trustworthy data repositories</a:t>
            </a:r>
          </a:p>
          <a:p>
            <a:pPr marL="108372" indent="0">
              <a:buNone/>
            </a:pPr>
            <a:r>
              <a:rPr lang="it-IT" sz="2276" b="1" i="1" dirty="0"/>
              <a:t>www.coretrustseal.org </a:t>
            </a:r>
          </a:p>
        </p:txBody>
      </p:sp>
      <p:pic>
        <p:nvPicPr>
          <p:cNvPr id="15" name="Picture 14">
            <a:extLst>
              <a:ext uri="{FF2B5EF4-FFF2-40B4-BE49-F238E27FC236}">
                <a16:creationId xmlns:a16="http://schemas.microsoft.com/office/drawing/2014/main" id="{526CD20F-7D08-4FD4-9C9F-3913E82E91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94275" y="835269"/>
            <a:ext cx="1987420" cy="1987420"/>
          </a:xfrm>
          <a:prstGeom prst="rect">
            <a:avLst/>
          </a:prstGeom>
        </p:spPr>
      </p:pic>
      <p:pic>
        <p:nvPicPr>
          <p:cNvPr id="8" name="Picture 2" descr="Creative Commons License">
            <a:extLst>
              <a:ext uri="{FF2B5EF4-FFF2-40B4-BE49-F238E27FC236}">
                <a16:creationId xmlns:a16="http://schemas.microsoft.com/office/drawing/2014/main" id="{9F47D571-8518-4BF7-B8A6-D3791482409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078855" y="6806333"/>
            <a:ext cx="710364" cy="24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0" name="Google Shape;260;g2e173ebf2ce_1_156"/>
          <p:cNvSpPr txBox="1">
            <a:spLocks noGrp="1"/>
          </p:cNvSpPr>
          <p:nvPr>
            <p:ph type="title"/>
          </p:nvPr>
        </p:nvSpPr>
        <p:spPr>
          <a:xfrm>
            <a:off x="614732" y="663431"/>
            <a:ext cx="11699261" cy="1167360"/>
          </a:xfrm>
          <a:prstGeom prst="rect">
            <a:avLst/>
          </a:prstGeom>
          <a:noFill/>
          <a:ln>
            <a:noFill/>
          </a:ln>
        </p:spPr>
        <p:txBody>
          <a:bodyPr spcFirstLastPara="1" wrap="square" lIns="97529" tIns="76800" rIns="97529" bIns="76800" anchor="ctr" anchorCtr="0">
            <a:normAutofit/>
          </a:bodyPr>
          <a:lstStyle/>
          <a:p>
            <a:pPr>
              <a:lnSpc>
                <a:spcPct val="90000"/>
              </a:lnSpc>
              <a:buClr>
                <a:srgbClr val="79B94E"/>
              </a:buClr>
              <a:buSzPts val="3300"/>
            </a:pPr>
            <a:r>
              <a:rPr lang="en-GB" sz="3698" dirty="0"/>
              <a:t>WHO: The RDA Family - Open to all</a:t>
            </a:r>
            <a:endParaRPr sz="3698" i="1" dirty="0"/>
          </a:p>
        </p:txBody>
      </p:sp>
      <p:pic>
        <p:nvPicPr>
          <p:cNvPr id="271" name="Google Shape;271;g2e173ebf2ce_1_156"/>
          <p:cNvPicPr preferRelativeResize="0"/>
          <p:nvPr/>
        </p:nvPicPr>
        <p:blipFill>
          <a:blip r:embed="rId3">
            <a:alphaModFix/>
          </a:blip>
          <a:stretch>
            <a:fillRect/>
          </a:stretch>
        </p:blipFill>
        <p:spPr>
          <a:xfrm>
            <a:off x="10914928" y="721884"/>
            <a:ext cx="1735004" cy="759675"/>
          </a:xfrm>
          <a:prstGeom prst="rect">
            <a:avLst/>
          </a:prstGeom>
          <a:noFill/>
          <a:ln>
            <a:noFill/>
          </a:ln>
        </p:spPr>
      </p:pic>
      <p:sp>
        <p:nvSpPr>
          <p:cNvPr id="3" name="Google Shape;78;p13">
            <a:extLst>
              <a:ext uri="{FF2B5EF4-FFF2-40B4-BE49-F238E27FC236}">
                <a16:creationId xmlns:a16="http://schemas.microsoft.com/office/drawing/2014/main" id="{B44D9EF4-DB29-7F3E-AA4B-9488A4CF26A3}"/>
              </a:ext>
            </a:extLst>
          </p:cNvPr>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latin typeface="Raleway"/>
                <a:ea typeface="Raleway"/>
                <a:cs typeface="Raleway"/>
                <a:sym typeface="Raleway"/>
              </a:rPr>
              <a:t>CODATA-RDA Data Schools</a:t>
            </a:r>
          </a:p>
        </p:txBody>
      </p:sp>
      <p:sp>
        <p:nvSpPr>
          <p:cNvPr id="5" name="Google Shape;77;p13">
            <a:extLst>
              <a:ext uri="{FF2B5EF4-FFF2-40B4-BE49-F238E27FC236}">
                <a16:creationId xmlns:a16="http://schemas.microsoft.com/office/drawing/2014/main" id="{32BCB234-AE66-706C-72DF-BD5B113161AC}"/>
              </a:ext>
            </a:extLst>
          </p:cNvPr>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latin typeface="Raleway"/>
                <a:ea typeface="Raleway"/>
                <a:cs typeface="Raleway"/>
                <a:sym typeface="Raleway"/>
              </a:rPr>
              <a:t>Friday 23 August 24</a:t>
            </a:r>
            <a:endParaRPr sz="1707" dirty="0">
              <a:latin typeface="Raleway"/>
              <a:ea typeface="Raleway"/>
              <a:cs typeface="Raleway"/>
              <a:sym typeface="Raleway"/>
            </a:endParaRPr>
          </a:p>
        </p:txBody>
      </p:sp>
      <p:graphicFrame>
        <p:nvGraphicFramePr>
          <p:cNvPr id="27" name="Diagram 26">
            <a:extLst>
              <a:ext uri="{FF2B5EF4-FFF2-40B4-BE49-F238E27FC236}">
                <a16:creationId xmlns:a16="http://schemas.microsoft.com/office/drawing/2014/main" id="{410B2890-1ED9-4068-FE2F-9A540641E7C6}"/>
              </a:ext>
            </a:extLst>
          </p:cNvPr>
          <p:cNvGraphicFramePr/>
          <p:nvPr>
            <p:extLst>
              <p:ext uri="{D42A27DB-BD31-4B8C-83A1-F6EECF244321}">
                <p14:modId xmlns:p14="http://schemas.microsoft.com/office/powerpoint/2010/main" val="1611725122"/>
              </p:ext>
            </p:extLst>
          </p:nvPr>
        </p:nvGraphicFramePr>
        <p:xfrm>
          <a:off x="528129" y="1830791"/>
          <a:ext cx="11440160" cy="51475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8" name="Google Shape;258;g2e173ebf2ce_1_156"/>
          <p:cNvPicPr preferRelativeResize="0"/>
          <p:nvPr/>
        </p:nvPicPr>
        <p:blipFill rotWithShape="1">
          <a:blip r:embed="rId3">
            <a:alphaModFix/>
          </a:blip>
          <a:srcRect/>
          <a:stretch/>
        </p:blipFill>
        <p:spPr>
          <a:xfrm>
            <a:off x="1489789" y="1395041"/>
            <a:ext cx="664640" cy="664640"/>
          </a:xfrm>
          <a:prstGeom prst="rect">
            <a:avLst/>
          </a:prstGeom>
          <a:noFill/>
          <a:ln>
            <a:noFill/>
          </a:ln>
        </p:spPr>
      </p:pic>
      <p:sp>
        <p:nvSpPr>
          <p:cNvPr id="259" name="Google Shape;259;g2e173ebf2ce_1_156"/>
          <p:cNvSpPr txBox="1">
            <a:spLocks noGrp="1"/>
          </p:cNvSpPr>
          <p:nvPr>
            <p:ph type="title"/>
          </p:nvPr>
        </p:nvSpPr>
        <p:spPr>
          <a:xfrm>
            <a:off x="2133682" y="194426"/>
            <a:ext cx="9739520" cy="2237013"/>
          </a:xfrm>
          <a:prstGeom prst="rect">
            <a:avLst/>
          </a:prstGeom>
          <a:noFill/>
          <a:ln>
            <a:noFill/>
          </a:ln>
        </p:spPr>
        <p:txBody>
          <a:bodyPr spcFirstLastPara="1" wrap="square" lIns="97529" tIns="48747" rIns="97529" bIns="48747" anchor="b" anchorCtr="0">
            <a:noAutofit/>
          </a:bodyPr>
          <a:lstStyle/>
          <a:p>
            <a:pPr>
              <a:lnSpc>
                <a:spcPct val="90000"/>
              </a:lnSpc>
              <a:buClr>
                <a:srgbClr val="79B94E"/>
              </a:buClr>
              <a:buSzPts val="4100"/>
            </a:pPr>
            <a:r>
              <a:rPr lang="en" sz="2133">
                <a:solidFill>
                  <a:srgbClr val="6AA84F"/>
                </a:solidFill>
                <a:latin typeface="Lato"/>
                <a:ea typeface="Lato"/>
                <a:cs typeface="Lato"/>
                <a:sym typeface="Lato"/>
              </a:rPr>
              <a:t>Grass-roots, bottom-up, organic creation to address global challenges</a:t>
            </a:r>
            <a:endParaRPr sz="2133">
              <a:solidFill>
                <a:srgbClr val="6AA84F"/>
              </a:solidFill>
              <a:latin typeface="Lato"/>
              <a:ea typeface="Lato"/>
              <a:cs typeface="Lato"/>
              <a:sym typeface="Lato"/>
            </a:endParaRPr>
          </a:p>
          <a:p>
            <a:pPr>
              <a:lnSpc>
                <a:spcPct val="90000"/>
              </a:lnSpc>
              <a:buClr>
                <a:srgbClr val="79B94E"/>
              </a:buClr>
              <a:buSzPts val="4100"/>
            </a:pPr>
            <a:endParaRPr sz="2560"/>
          </a:p>
        </p:txBody>
      </p:sp>
      <p:sp>
        <p:nvSpPr>
          <p:cNvPr id="260" name="Google Shape;260;g2e173ebf2ce_1_156"/>
          <p:cNvSpPr txBox="1">
            <a:spLocks noGrp="1"/>
          </p:cNvSpPr>
          <p:nvPr>
            <p:ph type="title"/>
          </p:nvPr>
        </p:nvSpPr>
        <p:spPr>
          <a:xfrm>
            <a:off x="614732" y="663431"/>
            <a:ext cx="11699261" cy="1167360"/>
          </a:xfrm>
          <a:prstGeom prst="rect">
            <a:avLst/>
          </a:prstGeom>
          <a:noFill/>
          <a:ln>
            <a:noFill/>
          </a:ln>
        </p:spPr>
        <p:txBody>
          <a:bodyPr spcFirstLastPara="1" wrap="square" lIns="97529" tIns="76800" rIns="97529" bIns="76800" anchor="ctr" anchorCtr="0">
            <a:normAutofit/>
          </a:bodyPr>
          <a:lstStyle/>
          <a:p>
            <a:pPr>
              <a:lnSpc>
                <a:spcPct val="90000"/>
              </a:lnSpc>
              <a:buClr>
                <a:srgbClr val="79B94E"/>
              </a:buClr>
              <a:buSzPts val="3300"/>
            </a:pPr>
            <a:r>
              <a:rPr lang="en" sz="3698" dirty="0"/>
              <a:t>How: The heart of the RDA - </a:t>
            </a:r>
            <a:r>
              <a:rPr lang="en" sz="3698" i="1" dirty="0"/>
              <a:t>Community groups</a:t>
            </a:r>
            <a:endParaRPr sz="3698" i="1" dirty="0"/>
          </a:p>
        </p:txBody>
      </p:sp>
      <p:sp>
        <p:nvSpPr>
          <p:cNvPr id="261" name="Google Shape;261;g2e173ebf2ce_1_156"/>
          <p:cNvSpPr txBox="1"/>
          <p:nvPr/>
        </p:nvSpPr>
        <p:spPr>
          <a:xfrm>
            <a:off x="660971" y="2179614"/>
            <a:ext cx="3335253" cy="664747"/>
          </a:xfrm>
          <a:prstGeom prst="rect">
            <a:avLst/>
          </a:prstGeom>
          <a:solidFill>
            <a:srgbClr val="84442E"/>
          </a:solidFill>
          <a:ln>
            <a:noFill/>
          </a:ln>
        </p:spPr>
        <p:txBody>
          <a:bodyPr spcFirstLastPara="1" wrap="square" lIns="97529" tIns="48747" rIns="97529" bIns="48747" anchor="ctr" anchorCtr="0">
            <a:normAutofit/>
          </a:bodyPr>
          <a:lstStyle/>
          <a:p>
            <a:pPr algn="ctr" defTabSz="1300460">
              <a:lnSpc>
                <a:spcPct val="90000"/>
              </a:lnSpc>
              <a:buSzPts val="2100"/>
              <a:defRPr/>
            </a:pPr>
            <a:r>
              <a:rPr lang="en" sz="2987" b="1">
                <a:solidFill>
                  <a:srgbClr val="FFFFFF"/>
                </a:solidFill>
                <a:latin typeface="Raleway"/>
                <a:ea typeface="Raleway"/>
                <a:cs typeface="Raleway"/>
                <a:sym typeface="Raleway"/>
              </a:rPr>
              <a:t>Working Groups</a:t>
            </a:r>
            <a:endParaRPr sz="2133" b="1">
              <a:solidFill>
                <a:srgbClr val="FFFFFF"/>
              </a:solidFill>
              <a:latin typeface="Raleway"/>
              <a:ea typeface="Raleway"/>
              <a:cs typeface="Raleway"/>
              <a:sym typeface="Raleway"/>
            </a:endParaRPr>
          </a:p>
        </p:txBody>
      </p:sp>
      <p:sp>
        <p:nvSpPr>
          <p:cNvPr id="262" name="Google Shape;262;g2e173ebf2ce_1_156"/>
          <p:cNvSpPr txBox="1"/>
          <p:nvPr/>
        </p:nvSpPr>
        <p:spPr>
          <a:xfrm>
            <a:off x="646891" y="2841901"/>
            <a:ext cx="3395681" cy="2923947"/>
          </a:xfrm>
          <a:prstGeom prst="rect">
            <a:avLst/>
          </a:prstGeom>
          <a:noFill/>
          <a:ln>
            <a:noFill/>
          </a:ln>
        </p:spPr>
        <p:txBody>
          <a:bodyPr spcFirstLastPara="1" wrap="square" lIns="97529" tIns="48747" rIns="97529" bIns="48747" anchor="t" anchorCtr="0">
            <a:noAutofit/>
          </a:bodyPr>
          <a:lstStyle/>
          <a:p>
            <a:pPr marL="487672" indent="-361239" defTabSz="1300460">
              <a:lnSpc>
                <a:spcPct val="90000"/>
              </a:lnSpc>
              <a:buClr>
                <a:srgbClr val="6AA84F"/>
              </a:buClr>
              <a:buSzPts val="1400"/>
              <a:buFont typeface="Calibri"/>
              <a:buChar char="●"/>
              <a:defRPr/>
            </a:pPr>
            <a:r>
              <a:rPr lang="en" sz="1991" dirty="0">
                <a:solidFill>
                  <a:srgbClr val="202124"/>
                </a:solidFill>
                <a:latin typeface="Lato"/>
                <a:ea typeface="Lato"/>
                <a:cs typeface="Lato"/>
                <a:sym typeface="Lato"/>
              </a:rPr>
              <a:t>Develop &amp; implement </a:t>
            </a:r>
            <a:r>
              <a:rPr lang="en" sz="1991" b="1" dirty="0">
                <a:solidFill>
                  <a:srgbClr val="202124"/>
                </a:solidFill>
                <a:latin typeface="Lato"/>
                <a:ea typeface="Lato"/>
                <a:cs typeface="Lato"/>
                <a:sym typeface="Lato"/>
              </a:rPr>
              <a:t>tools, policy, practices &amp; products</a:t>
            </a:r>
            <a:r>
              <a:rPr lang="en" sz="1991" dirty="0">
                <a:solidFill>
                  <a:srgbClr val="202124"/>
                </a:solidFill>
                <a:latin typeface="Lato"/>
                <a:ea typeface="Lato"/>
                <a:cs typeface="Lato"/>
                <a:sym typeface="Lato"/>
              </a:rPr>
              <a:t> for data that are adopted &amp; used by projects, organisations, &amp; communities</a:t>
            </a:r>
            <a:endParaRPr sz="1991" dirty="0">
              <a:solidFill>
                <a:srgbClr val="202124"/>
              </a:solidFill>
              <a:latin typeface="Lato"/>
              <a:ea typeface="Lato"/>
              <a:cs typeface="Lato"/>
              <a:sym typeface="Lato"/>
            </a:endParaRPr>
          </a:p>
          <a:p>
            <a:pPr marL="487672" indent="-361239" defTabSz="1300460">
              <a:lnSpc>
                <a:spcPct val="90000"/>
              </a:lnSpc>
              <a:buClr>
                <a:srgbClr val="6AA84F"/>
              </a:buClr>
              <a:buSzPts val="1400"/>
              <a:buFont typeface="Open Sans"/>
              <a:buChar char="●"/>
              <a:defRPr/>
            </a:pPr>
            <a:r>
              <a:rPr lang="en" sz="1991" dirty="0">
                <a:solidFill>
                  <a:srgbClr val="202124"/>
                </a:solidFill>
                <a:latin typeface="Lato"/>
                <a:ea typeface="Lato"/>
                <a:cs typeface="Lato"/>
                <a:sym typeface="Lato"/>
              </a:rPr>
              <a:t>Life span: 12-18 months</a:t>
            </a:r>
            <a:endParaRPr sz="1991" dirty="0">
              <a:latin typeface="Open Sans"/>
              <a:ea typeface="Open Sans"/>
              <a:cs typeface="Open Sans"/>
              <a:sym typeface="Open Sans"/>
            </a:endParaRPr>
          </a:p>
        </p:txBody>
      </p:sp>
      <p:sp>
        <p:nvSpPr>
          <p:cNvPr id="263" name="Google Shape;263;g2e173ebf2ce_1_156"/>
          <p:cNvSpPr txBox="1"/>
          <p:nvPr/>
        </p:nvSpPr>
        <p:spPr>
          <a:xfrm>
            <a:off x="4678536" y="2176883"/>
            <a:ext cx="3491413" cy="664747"/>
          </a:xfrm>
          <a:prstGeom prst="rect">
            <a:avLst/>
          </a:prstGeom>
          <a:solidFill>
            <a:srgbClr val="84442E"/>
          </a:solidFill>
          <a:ln>
            <a:noFill/>
          </a:ln>
        </p:spPr>
        <p:txBody>
          <a:bodyPr spcFirstLastPara="1" wrap="square" lIns="97529" tIns="48747" rIns="97529" bIns="48747" anchor="ctr" anchorCtr="0">
            <a:normAutofit/>
          </a:bodyPr>
          <a:lstStyle/>
          <a:p>
            <a:pPr algn="ctr" defTabSz="1300460">
              <a:lnSpc>
                <a:spcPct val="90000"/>
              </a:lnSpc>
              <a:buSzPts val="2100"/>
              <a:defRPr/>
            </a:pPr>
            <a:r>
              <a:rPr lang="en" sz="2987" b="1">
                <a:solidFill>
                  <a:srgbClr val="FFFFFF"/>
                </a:solidFill>
                <a:latin typeface="Raleway"/>
                <a:ea typeface="Raleway"/>
                <a:cs typeface="Raleway"/>
                <a:sym typeface="Raleway"/>
              </a:rPr>
              <a:t>Interest Groups</a:t>
            </a:r>
            <a:endParaRPr sz="2133" b="1">
              <a:solidFill>
                <a:srgbClr val="FFFFFF"/>
              </a:solidFill>
              <a:latin typeface="Raleway"/>
              <a:ea typeface="Raleway"/>
              <a:cs typeface="Raleway"/>
              <a:sym typeface="Raleway"/>
            </a:endParaRPr>
          </a:p>
        </p:txBody>
      </p:sp>
      <p:sp>
        <p:nvSpPr>
          <p:cNvPr id="264" name="Google Shape;264;g2e173ebf2ce_1_156"/>
          <p:cNvSpPr txBox="1"/>
          <p:nvPr/>
        </p:nvSpPr>
        <p:spPr>
          <a:xfrm>
            <a:off x="4710375" y="2841902"/>
            <a:ext cx="3427840" cy="3217493"/>
          </a:xfrm>
          <a:prstGeom prst="rect">
            <a:avLst/>
          </a:prstGeom>
          <a:noFill/>
          <a:ln>
            <a:noFill/>
          </a:ln>
        </p:spPr>
        <p:txBody>
          <a:bodyPr spcFirstLastPara="1" wrap="square" lIns="97529" tIns="48747" rIns="97529" bIns="48747" anchor="t" anchorCtr="0">
            <a:normAutofit/>
          </a:bodyPr>
          <a:lstStyle/>
          <a:p>
            <a:pPr marL="487672" indent="-361239" defTabSz="1300460">
              <a:lnSpc>
                <a:spcPct val="90000"/>
              </a:lnSpc>
              <a:buClr>
                <a:srgbClr val="6AA84F"/>
              </a:buClr>
              <a:buSzPts val="1400"/>
              <a:buFont typeface="Calibri"/>
              <a:buChar char="●"/>
              <a:defRPr/>
            </a:pPr>
            <a:r>
              <a:rPr lang="en" sz="1991">
                <a:solidFill>
                  <a:srgbClr val="202124"/>
                </a:solidFill>
                <a:latin typeface="Lato"/>
                <a:ea typeface="Lato"/>
                <a:cs typeface="Lato"/>
                <a:sym typeface="Lato"/>
              </a:rPr>
              <a:t>Focus on solving a specific </a:t>
            </a:r>
            <a:r>
              <a:rPr lang="en" sz="1991" b="1">
                <a:solidFill>
                  <a:srgbClr val="202124"/>
                </a:solidFill>
                <a:latin typeface="Lato"/>
                <a:ea typeface="Lato"/>
                <a:cs typeface="Lato"/>
                <a:sym typeface="Lato"/>
              </a:rPr>
              <a:t>data sharing problem </a:t>
            </a:r>
            <a:r>
              <a:rPr lang="en" sz="1991">
                <a:solidFill>
                  <a:srgbClr val="202124"/>
                </a:solidFill>
                <a:latin typeface="Lato"/>
                <a:ea typeface="Lato"/>
                <a:cs typeface="Lato"/>
                <a:sym typeface="Lato"/>
              </a:rPr>
              <a:t>and identifying what kind of infrastructure needs to be built</a:t>
            </a:r>
            <a:endParaRPr sz="1991">
              <a:solidFill>
                <a:srgbClr val="202124"/>
              </a:solidFill>
              <a:latin typeface="Lato"/>
              <a:ea typeface="Lato"/>
              <a:cs typeface="Lato"/>
              <a:sym typeface="Lato"/>
            </a:endParaRPr>
          </a:p>
          <a:p>
            <a:pPr marL="487672" indent="-361239" defTabSz="1300460">
              <a:lnSpc>
                <a:spcPct val="90000"/>
              </a:lnSpc>
              <a:buClr>
                <a:srgbClr val="6AA84F"/>
              </a:buClr>
              <a:buSzPts val="1400"/>
              <a:buFont typeface="Lato"/>
              <a:buChar char="●"/>
              <a:defRPr/>
            </a:pPr>
            <a:r>
              <a:rPr lang="en" sz="1991">
                <a:solidFill>
                  <a:srgbClr val="202124"/>
                </a:solidFill>
                <a:latin typeface="Lato"/>
                <a:ea typeface="Lato"/>
                <a:cs typeface="Lato"/>
                <a:sym typeface="Lato"/>
              </a:rPr>
              <a:t>Life span: As long as group is active</a:t>
            </a:r>
            <a:endParaRPr sz="1991">
              <a:solidFill>
                <a:srgbClr val="202124"/>
              </a:solidFill>
              <a:latin typeface="Lato"/>
              <a:ea typeface="Lato"/>
              <a:cs typeface="Lato"/>
              <a:sym typeface="Lato"/>
            </a:endParaRPr>
          </a:p>
          <a:p>
            <a:pPr marL="234805" indent="-54186" defTabSz="1300460">
              <a:lnSpc>
                <a:spcPct val="90000"/>
              </a:lnSpc>
              <a:spcBef>
                <a:spcPts val="1138"/>
              </a:spcBef>
              <a:buSzPts val="1400"/>
              <a:defRPr/>
            </a:pPr>
            <a:endParaRPr sz="1991">
              <a:solidFill>
                <a:srgbClr val="202124"/>
              </a:solidFill>
              <a:latin typeface="Open Sans"/>
              <a:ea typeface="Open Sans"/>
              <a:cs typeface="Open Sans"/>
              <a:sym typeface="Open Sans"/>
            </a:endParaRPr>
          </a:p>
        </p:txBody>
      </p:sp>
      <p:sp>
        <p:nvSpPr>
          <p:cNvPr id="265" name="Google Shape;265;g2e173ebf2ce_1_156"/>
          <p:cNvSpPr txBox="1"/>
          <p:nvPr/>
        </p:nvSpPr>
        <p:spPr>
          <a:xfrm>
            <a:off x="614732" y="5209614"/>
            <a:ext cx="3427840" cy="1323910"/>
          </a:xfrm>
          <a:prstGeom prst="rect">
            <a:avLst/>
          </a:prstGeom>
          <a:solidFill>
            <a:srgbClr val="70AD47"/>
          </a:solidFill>
          <a:ln>
            <a:noFill/>
          </a:ln>
        </p:spPr>
        <p:txBody>
          <a:bodyPr spcFirstLastPara="1" wrap="square" lIns="97529" tIns="48747" rIns="97529" bIns="48747" anchor="t" anchorCtr="0">
            <a:spAutoFit/>
          </a:bodyPr>
          <a:lstStyle/>
          <a:p>
            <a:pPr algn="ctr" defTabSz="1300460">
              <a:buSzPts val="1500"/>
              <a:defRPr/>
            </a:pPr>
            <a:r>
              <a:rPr lang="en" sz="1991" b="1">
                <a:solidFill>
                  <a:srgbClr val="FFFFFF"/>
                </a:solidFill>
                <a:latin typeface="Lato"/>
                <a:ea typeface="Lato"/>
                <a:cs typeface="Lato"/>
                <a:sym typeface="Lato"/>
              </a:rPr>
              <a:t>RECOMMENDATIONS: </a:t>
            </a:r>
            <a:r>
              <a:rPr lang="en" sz="1991">
                <a:solidFill>
                  <a:srgbClr val="FFFFFF"/>
                </a:solidFill>
                <a:latin typeface="Lato"/>
                <a:ea typeface="Lato"/>
                <a:cs typeface="Lato"/>
                <a:sym typeface="Lato"/>
              </a:rPr>
              <a:t>Concrete deliverables - “Running code”, tools, standards, etc.</a:t>
            </a:r>
            <a:endParaRPr sz="1991">
              <a:latin typeface="Lato"/>
              <a:ea typeface="Lato"/>
              <a:cs typeface="Lato"/>
              <a:sym typeface="Lato"/>
            </a:endParaRPr>
          </a:p>
        </p:txBody>
      </p:sp>
      <p:sp>
        <p:nvSpPr>
          <p:cNvPr id="266" name="Google Shape;266;g2e173ebf2ce_1_156"/>
          <p:cNvSpPr txBox="1"/>
          <p:nvPr/>
        </p:nvSpPr>
        <p:spPr>
          <a:xfrm>
            <a:off x="4689736" y="5209614"/>
            <a:ext cx="3469227" cy="1323910"/>
          </a:xfrm>
          <a:prstGeom prst="rect">
            <a:avLst/>
          </a:prstGeom>
          <a:solidFill>
            <a:srgbClr val="70AD47"/>
          </a:solidFill>
          <a:ln>
            <a:noFill/>
          </a:ln>
        </p:spPr>
        <p:txBody>
          <a:bodyPr spcFirstLastPara="1" wrap="square" lIns="97529" tIns="48747" rIns="97529" bIns="48747" anchor="t" anchorCtr="0">
            <a:spAutoFit/>
          </a:bodyPr>
          <a:lstStyle/>
          <a:p>
            <a:pPr algn="ctr" defTabSz="1300460">
              <a:buSzPts val="1500"/>
              <a:defRPr/>
            </a:pPr>
            <a:r>
              <a:rPr lang="en" sz="1991" b="1">
                <a:solidFill>
                  <a:srgbClr val="FFFFFF"/>
                </a:solidFill>
                <a:latin typeface="Lato"/>
                <a:ea typeface="Lato"/>
                <a:cs typeface="Lato"/>
                <a:sym typeface="Lato"/>
              </a:rPr>
              <a:t>OUTPUT: </a:t>
            </a:r>
            <a:br>
              <a:rPr lang="en" sz="1991" b="1">
                <a:solidFill>
                  <a:srgbClr val="FFFFFF"/>
                </a:solidFill>
                <a:latin typeface="Lato"/>
                <a:ea typeface="Lato"/>
                <a:cs typeface="Lato"/>
                <a:sym typeface="Lato"/>
              </a:rPr>
            </a:br>
            <a:r>
              <a:rPr lang="en" sz="1991">
                <a:solidFill>
                  <a:srgbClr val="FFFFFF"/>
                </a:solidFill>
                <a:latin typeface="Lato"/>
                <a:ea typeface="Lato"/>
                <a:cs typeface="Lato"/>
                <a:sym typeface="Lato"/>
              </a:rPr>
              <a:t>Best practices, guidelines, emergence of new working groups (WGs), etc.</a:t>
            </a:r>
            <a:endParaRPr sz="1991">
              <a:solidFill>
                <a:srgbClr val="FFFFFF"/>
              </a:solidFill>
              <a:latin typeface="Lato"/>
              <a:ea typeface="Lato"/>
              <a:cs typeface="Lato"/>
              <a:sym typeface="Lato"/>
            </a:endParaRPr>
          </a:p>
        </p:txBody>
      </p:sp>
      <p:sp>
        <p:nvSpPr>
          <p:cNvPr id="267" name="Google Shape;267;g2e173ebf2ce_1_156"/>
          <p:cNvSpPr txBox="1"/>
          <p:nvPr/>
        </p:nvSpPr>
        <p:spPr>
          <a:xfrm>
            <a:off x="8680468" y="2167573"/>
            <a:ext cx="3674027" cy="664747"/>
          </a:xfrm>
          <a:prstGeom prst="rect">
            <a:avLst/>
          </a:prstGeom>
          <a:solidFill>
            <a:srgbClr val="84442E"/>
          </a:solidFill>
          <a:ln>
            <a:noFill/>
          </a:ln>
        </p:spPr>
        <p:txBody>
          <a:bodyPr spcFirstLastPara="1" wrap="square" lIns="97529" tIns="48747" rIns="97529" bIns="48747" anchor="ctr" anchorCtr="0">
            <a:normAutofit fontScale="85000" lnSpcReduction="20000"/>
          </a:bodyPr>
          <a:lstStyle/>
          <a:p>
            <a:pPr algn="ctr" defTabSz="1300460">
              <a:lnSpc>
                <a:spcPct val="90000"/>
              </a:lnSpc>
              <a:buSzPct val="133333"/>
              <a:defRPr/>
            </a:pPr>
            <a:r>
              <a:rPr lang="en" sz="2987" b="1">
                <a:solidFill>
                  <a:srgbClr val="FFFFFF"/>
                </a:solidFill>
                <a:latin typeface="Raleway"/>
                <a:ea typeface="Raleway"/>
                <a:cs typeface="Raleway"/>
                <a:sym typeface="Raleway"/>
              </a:rPr>
              <a:t>Communities of Practice</a:t>
            </a:r>
            <a:endParaRPr sz="2133" b="1">
              <a:solidFill>
                <a:srgbClr val="FFFFFF"/>
              </a:solidFill>
              <a:latin typeface="Raleway"/>
              <a:ea typeface="Raleway"/>
              <a:cs typeface="Raleway"/>
              <a:sym typeface="Raleway"/>
            </a:endParaRPr>
          </a:p>
        </p:txBody>
      </p:sp>
      <p:sp>
        <p:nvSpPr>
          <p:cNvPr id="268" name="Google Shape;268;g2e173ebf2ce_1_156"/>
          <p:cNvSpPr txBox="1"/>
          <p:nvPr/>
        </p:nvSpPr>
        <p:spPr>
          <a:xfrm>
            <a:off x="8632106" y="2841902"/>
            <a:ext cx="3751680" cy="3217493"/>
          </a:xfrm>
          <a:prstGeom prst="rect">
            <a:avLst/>
          </a:prstGeom>
          <a:noFill/>
          <a:ln>
            <a:noFill/>
          </a:ln>
        </p:spPr>
        <p:txBody>
          <a:bodyPr spcFirstLastPara="1" wrap="square" lIns="97529" tIns="48747" rIns="97529" bIns="48747" anchor="t" anchorCtr="0">
            <a:normAutofit/>
          </a:bodyPr>
          <a:lstStyle/>
          <a:p>
            <a:pPr marL="487672" indent="-361239" defTabSz="1300460">
              <a:lnSpc>
                <a:spcPct val="90000"/>
              </a:lnSpc>
              <a:buClr>
                <a:srgbClr val="6AA84F"/>
              </a:buClr>
              <a:buSzPts val="1400"/>
              <a:buFont typeface="Open Sans"/>
              <a:buChar char="●"/>
              <a:defRPr/>
            </a:pPr>
            <a:r>
              <a:rPr lang="en" sz="1991" b="1">
                <a:solidFill>
                  <a:srgbClr val="202124"/>
                </a:solidFill>
                <a:latin typeface="Lato"/>
                <a:ea typeface="Lato"/>
                <a:cs typeface="Lato"/>
                <a:sym typeface="Lato"/>
              </a:rPr>
              <a:t>Domain/disciplinary focus</a:t>
            </a:r>
            <a:r>
              <a:rPr lang="en" sz="1991">
                <a:solidFill>
                  <a:srgbClr val="202124"/>
                </a:solidFill>
                <a:latin typeface="Lato"/>
                <a:ea typeface="Lato"/>
                <a:cs typeface="Lato"/>
                <a:sym typeface="Lato"/>
              </a:rPr>
              <a:t>, coordination and awareness raising role - ‘</a:t>
            </a:r>
            <a:r>
              <a:rPr lang="en" sz="1991" b="1">
                <a:solidFill>
                  <a:srgbClr val="202124"/>
                </a:solidFill>
                <a:latin typeface="Lato"/>
                <a:ea typeface="Lato"/>
                <a:cs typeface="Lato"/>
                <a:sym typeface="Lato"/>
              </a:rPr>
              <a:t>umbrella group</a:t>
            </a:r>
            <a:r>
              <a:rPr lang="en" sz="1991">
                <a:solidFill>
                  <a:srgbClr val="202124"/>
                </a:solidFill>
                <a:latin typeface="Lato"/>
                <a:ea typeface="Lato"/>
                <a:cs typeface="Lato"/>
                <a:sym typeface="Lato"/>
              </a:rPr>
              <a:t>’</a:t>
            </a:r>
            <a:endParaRPr sz="1991">
              <a:solidFill>
                <a:srgbClr val="202124"/>
              </a:solidFill>
              <a:latin typeface="Lato"/>
              <a:ea typeface="Lato"/>
              <a:cs typeface="Lato"/>
              <a:sym typeface="Lato"/>
            </a:endParaRPr>
          </a:p>
          <a:p>
            <a:pPr marL="487672" indent="-361239" defTabSz="1300460">
              <a:lnSpc>
                <a:spcPct val="90000"/>
              </a:lnSpc>
              <a:buClr>
                <a:srgbClr val="6AA84F"/>
              </a:buClr>
              <a:buSzPts val="1400"/>
              <a:buFont typeface="Lato"/>
              <a:buChar char="●"/>
              <a:defRPr/>
            </a:pPr>
            <a:r>
              <a:rPr lang="en" sz="1991">
                <a:solidFill>
                  <a:srgbClr val="202124"/>
                </a:solidFill>
                <a:latin typeface="Lato"/>
                <a:ea typeface="Lato"/>
                <a:cs typeface="Lato"/>
                <a:sym typeface="Lato"/>
              </a:rPr>
              <a:t>Life span: as long as CoP is active (review every 18 months)</a:t>
            </a:r>
            <a:endParaRPr sz="1991">
              <a:solidFill>
                <a:srgbClr val="202124"/>
              </a:solidFill>
              <a:latin typeface="Lato"/>
              <a:ea typeface="Lato"/>
              <a:cs typeface="Lato"/>
              <a:sym typeface="Lato"/>
            </a:endParaRPr>
          </a:p>
          <a:p>
            <a:pPr marL="487672" indent="-361239" defTabSz="1300460">
              <a:lnSpc>
                <a:spcPct val="90000"/>
              </a:lnSpc>
              <a:buClr>
                <a:srgbClr val="6AA84F"/>
              </a:buClr>
              <a:buSzPts val="1400"/>
              <a:buFont typeface="Lato"/>
              <a:buChar char="●"/>
              <a:defRPr/>
            </a:pPr>
            <a:r>
              <a:rPr lang="en" sz="1991">
                <a:solidFill>
                  <a:srgbClr val="202124"/>
                </a:solidFill>
                <a:latin typeface="Lato"/>
                <a:ea typeface="Lato"/>
                <a:cs typeface="Lato"/>
                <a:sym typeface="Lato"/>
              </a:rPr>
              <a:t>1 CoP on Agricultural Data</a:t>
            </a:r>
            <a:endParaRPr sz="1991">
              <a:solidFill>
                <a:srgbClr val="202124"/>
              </a:solidFill>
              <a:latin typeface="Lato"/>
              <a:ea typeface="Lato"/>
              <a:cs typeface="Lato"/>
              <a:sym typeface="Lato"/>
            </a:endParaRPr>
          </a:p>
        </p:txBody>
      </p:sp>
      <p:sp>
        <p:nvSpPr>
          <p:cNvPr id="269" name="Google Shape;269;g2e173ebf2ce_1_156"/>
          <p:cNvSpPr txBox="1"/>
          <p:nvPr/>
        </p:nvSpPr>
        <p:spPr>
          <a:xfrm>
            <a:off x="8761141" y="5221656"/>
            <a:ext cx="3552853" cy="1323910"/>
          </a:xfrm>
          <a:prstGeom prst="rect">
            <a:avLst/>
          </a:prstGeom>
          <a:solidFill>
            <a:srgbClr val="70AD47"/>
          </a:solidFill>
          <a:ln>
            <a:noFill/>
          </a:ln>
        </p:spPr>
        <p:txBody>
          <a:bodyPr spcFirstLastPara="1" wrap="square" lIns="97529" tIns="48747" rIns="97529" bIns="48747" anchor="t" anchorCtr="0">
            <a:spAutoFit/>
          </a:bodyPr>
          <a:lstStyle/>
          <a:p>
            <a:pPr algn="ctr" defTabSz="1300460">
              <a:buSzPts val="1500"/>
              <a:defRPr/>
            </a:pPr>
            <a:r>
              <a:rPr lang="en" sz="1991" b="1">
                <a:solidFill>
                  <a:srgbClr val="FFFFFF"/>
                </a:solidFill>
                <a:latin typeface="Lato"/>
                <a:ea typeface="Lato"/>
                <a:cs typeface="Lato"/>
                <a:sym typeface="Lato"/>
              </a:rPr>
              <a:t>OUTPUT: </a:t>
            </a:r>
            <a:endParaRPr sz="1991" b="1">
              <a:solidFill>
                <a:srgbClr val="FFFFFF"/>
              </a:solidFill>
              <a:latin typeface="Lato"/>
              <a:ea typeface="Lato"/>
              <a:cs typeface="Lato"/>
              <a:sym typeface="Lato"/>
            </a:endParaRPr>
          </a:p>
          <a:p>
            <a:pPr algn="ctr" defTabSz="1300460">
              <a:buSzPts val="1500"/>
              <a:defRPr/>
            </a:pPr>
            <a:r>
              <a:rPr lang="en" sz="1991">
                <a:solidFill>
                  <a:srgbClr val="FFFFFF"/>
                </a:solidFill>
                <a:latin typeface="Lato"/>
                <a:ea typeface="Lato"/>
                <a:cs typeface="Lato"/>
                <a:sym typeface="Lato"/>
              </a:rPr>
              <a:t>New WGs &amp; IGs, bridge building across the RDA and externally.</a:t>
            </a:r>
            <a:endParaRPr sz="1991">
              <a:solidFill>
                <a:srgbClr val="FFFFFF"/>
              </a:solidFill>
              <a:latin typeface="Lato"/>
              <a:ea typeface="Lato"/>
              <a:cs typeface="Lato"/>
              <a:sym typeface="Lato"/>
            </a:endParaRPr>
          </a:p>
        </p:txBody>
      </p:sp>
      <p:pic>
        <p:nvPicPr>
          <p:cNvPr id="271" name="Google Shape;271;g2e173ebf2ce_1_156"/>
          <p:cNvPicPr preferRelativeResize="0"/>
          <p:nvPr/>
        </p:nvPicPr>
        <p:blipFill>
          <a:blip r:embed="rId4">
            <a:alphaModFix/>
          </a:blip>
          <a:stretch>
            <a:fillRect/>
          </a:stretch>
        </p:blipFill>
        <p:spPr>
          <a:xfrm>
            <a:off x="11873228" y="-9"/>
            <a:ext cx="930907" cy="525227"/>
          </a:xfrm>
          <a:prstGeom prst="rect">
            <a:avLst/>
          </a:prstGeom>
          <a:noFill/>
          <a:ln>
            <a:noFill/>
          </a:ln>
        </p:spPr>
      </p:pic>
      <p:sp>
        <p:nvSpPr>
          <p:cNvPr id="3" name="Google Shape;78;p13">
            <a:extLst>
              <a:ext uri="{FF2B5EF4-FFF2-40B4-BE49-F238E27FC236}">
                <a16:creationId xmlns:a16="http://schemas.microsoft.com/office/drawing/2014/main" id="{B44D9EF4-DB29-7F3E-AA4B-9488A4CF26A3}"/>
              </a:ext>
            </a:extLst>
          </p:cNvPr>
          <p:cNvSpPr txBox="1"/>
          <p:nvPr/>
        </p:nvSpPr>
        <p:spPr>
          <a:xfrm>
            <a:off x="5983116" y="6779217"/>
            <a:ext cx="6499905" cy="396038"/>
          </a:xfrm>
          <a:prstGeom prst="rect">
            <a:avLst/>
          </a:prstGeom>
          <a:noFill/>
          <a:ln>
            <a:noFill/>
          </a:ln>
        </p:spPr>
        <p:txBody>
          <a:bodyPr spcFirstLastPara="1" wrap="square" lIns="130027" tIns="130027" rIns="130027" bIns="130027" anchor="t" anchorCtr="0">
            <a:noAutofit/>
          </a:bodyPr>
          <a:lstStyle/>
          <a:p>
            <a:pPr algn="r" defTabSz="1300460"/>
            <a:r>
              <a:rPr lang="en-GB" sz="1707" dirty="0">
                <a:latin typeface="Raleway"/>
                <a:ea typeface="Raleway"/>
                <a:cs typeface="Raleway"/>
                <a:sym typeface="Raleway"/>
              </a:rPr>
              <a:t>CODATA-RDA Data Schools</a:t>
            </a:r>
          </a:p>
        </p:txBody>
      </p:sp>
      <p:sp>
        <p:nvSpPr>
          <p:cNvPr id="5" name="Google Shape;77;p13">
            <a:extLst>
              <a:ext uri="{FF2B5EF4-FFF2-40B4-BE49-F238E27FC236}">
                <a16:creationId xmlns:a16="http://schemas.microsoft.com/office/drawing/2014/main" id="{32BCB234-AE66-706C-72DF-BD5B113161AC}"/>
              </a:ext>
            </a:extLst>
          </p:cNvPr>
          <p:cNvSpPr txBox="1"/>
          <p:nvPr/>
        </p:nvSpPr>
        <p:spPr>
          <a:xfrm>
            <a:off x="950670" y="339413"/>
            <a:ext cx="2861055" cy="520303"/>
          </a:xfrm>
          <a:prstGeom prst="rect">
            <a:avLst/>
          </a:prstGeom>
          <a:noFill/>
          <a:ln>
            <a:noFill/>
          </a:ln>
        </p:spPr>
        <p:txBody>
          <a:bodyPr spcFirstLastPara="1" wrap="square" lIns="130027" tIns="130027" rIns="130027" bIns="130027" anchor="t" anchorCtr="0">
            <a:noAutofit/>
          </a:bodyPr>
          <a:lstStyle/>
          <a:p>
            <a:pPr defTabSz="1300460"/>
            <a:r>
              <a:rPr lang="en-GB" sz="1707" dirty="0">
                <a:latin typeface="Raleway"/>
                <a:ea typeface="Raleway"/>
                <a:cs typeface="Raleway"/>
                <a:sym typeface="Raleway"/>
              </a:rPr>
              <a:t>Friday 23 August 24</a:t>
            </a:r>
            <a:endParaRPr sz="1707" dirty="0">
              <a:latin typeface="Raleway"/>
              <a:ea typeface="Raleway"/>
              <a:cs typeface="Raleway"/>
              <a:sym typeface="Raleway"/>
            </a:endParaRPr>
          </a:p>
        </p:txBody>
      </p:sp>
    </p:spTree>
    <p:extLst>
      <p:ext uri="{BB962C8B-B14F-4D97-AF65-F5344CB8AC3E}">
        <p14:creationId xmlns:p14="http://schemas.microsoft.com/office/powerpoint/2010/main" val="1340223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sldNum" idx="12"/>
          </p:nvPr>
        </p:nvSpPr>
        <p:spPr>
          <a:xfrm>
            <a:off x="10959273" y="6854001"/>
            <a:ext cx="748222" cy="461200"/>
          </a:xfrm>
          <a:prstGeom prst="rect">
            <a:avLst/>
          </a:prstGeom>
          <a:noFill/>
          <a:ln>
            <a:noFill/>
          </a:ln>
        </p:spPr>
        <p:txBody>
          <a:bodyPr spcFirstLastPara="1" wrap="square" lIns="97520" tIns="48747" rIns="97520" bIns="48747" anchor="t" anchorCtr="0">
            <a:noAutofit/>
          </a:bodyPr>
          <a:lstStyle/>
          <a:p>
            <a:pPr marL="0" marR="0" lvl="0" indent="0" algn="l" defTabSz="97539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92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l" defTabSz="975390" rtl="0" eaLnBrk="1" fontAlgn="auto" latinLnBrk="0" hangingPunct="1">
                <a:lnSpc>
                  <a:spcPct val="100000"/>
                </a:lnSpc>
                <a:spcBef>
                  <a:spcPts val="0"/>
                </a:spcBef>
                <a:spcAft>
                  <a:spcPts val="0"/>
                </a:spcAft>
                <a:buClr>
                  <a:srgbClr val="000000"/>
                </a:buClr>
                <a:buSzTx/>
                <a:buFont typeface="Arial"/>
                <a:buNone/>
                <a:tabLst/>
                <a:defRPr/>
              </a:pPr>
              <a:t>7</a:t>
            </a:fld>
            <a:endParaRPr kumimoji="0" sz="192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4" name="Google Shape;154;p18"/>
          <p:cNvSpPr txBox="1">
            <a:spLocks noGrp="1"/>
          </p:cNvSpPr>
          <p:nvPr>
            <p:ph type="ftr" idx="11"/>
          </p:nvPr>
        </p:nvSpPr>
        <p:spPr>
          <a:xfrm>
            <a:off x="3505097" y="6854000"/>
            <a:ext cx="7086921" cy="389467"/>
          </a:xfrm>
          <a:prstGeom prst="rect">
            <a:avLst/>
          </a:prstGeom>
          <a:noFill/>
          <a:ln>
            <a:noFill/>
          </a:ln>
        </p:spPr>
        <p:txBody>
          <a:bodyPr spcFirstLastPara="1" wrap="square" lIns="97520" tIns="48747" rIns="97520" bIns="48747" anchor="ctr" anchorCtr="0">
            <a:noAutofit/>
          </a:bodyPr>
          <a:lstStyle/>
          <a:p>
            <a:pPr marL="0" marR="0" lvl="0" indent="0" algn="ctr" defTabSz="975390" rtl="0" eaLnBrk="1" fontAlgn="auto" latinLnBrk="0" hangingPunct="1">
              <a:lnSpc>
                <a:spcPct val="100000"/>
              </a:lnSpc>
              <a:spcBef>
                <a:spcPts val="0"/>
              </a:spcBef>
              <a:spcAft>
                <a:spcPts val="0"/>
              </a:spcAft>
              <a:buClr>
                <a:srgbClr val="000000"/>
              </a:buClr>
              <a:buSzPts val="1400"/>
              <a:buFont typeface="Arial"/>
              <a:buNone/>
              <a:tabLst/>
              <a:defRPr/>
            </a:pPr>
            <a:r>
              <a:rPr kumimoji="0" lang="en-GB" sz="1707" b="0" i="0" u="none" strike="noStrike" kern="0" cap="none" spc="0" normalizeH="0" baseline="0" noProof="0">
                <a:ln>
                  <a:noFill/>
                </a:ln>
                <a:solidFill>
                  <a:srgbClr val="FFFFFF"/>
                </a:solidFill>
                <a:effectLst/>
                <a:uLnTx/>
                <a:uFillTx/>
                <a:latin typeface="Calibri"/>
                <a:ea typeface="Calibri"/>
                <a:cs typeface="Calibri"/>
                <a:sym typeface="Calibri"/>
              </a:rPr>
              <a:t>rd-alliance.org   		@resdatall | @rda_europe | @RDA_US</a:t>
            </a:r>
            <a:endParaRPr kumimoji="0" sz="1707"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55" name="Google Shape;155;p18" descr="Diagram, text&#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75" y="18013"/>
            <a:ext cx="13004800" cy="7315200"/>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8AEAC233-26A6-45C2-B884-A9D32127ED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9273" y="1"/>
            <a:ext cx="2048702" cy="1017521"/>
          </a:xfrm>
          <a:prstGeom prst="rect">
            <a:avLst/>
          </a:prstGeom>
        </p:spPr>
      </p:pic>
      <p:pic>
        <p:nvPicPr>
          <p:cNvPr id="5" name="Picture 4" descr="Logo&#10;&#10;Description automatically generated">
            <a:extLst>
              <a:ext uri="{FF2B5EF4-FFF2-40B4-BE49-F238E27FC236}">
                <a16:creationId xmlns:a16="http://schemas.microsoft.com/office/drawing/2014/main" id="{EE2F110E-3B5B-4ADB-96E5-5A85A19EA7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809" y="1"/>
            <a:ext cx="1234806" cy="807282"/>
          </a:xfrm>
          <a:prstGeom prst="rect">
            <a:avLst/>
          </a:prstGeom>
        </p:spPr>
      </p:pic>
      <p:sp>
        <p:nvSpPr>
          <p:cNvPr id="2" name="TextBox 1">
            <a:extLst>
              <a:ext uri="{FF2B5EF4-FFF2-40B4-BE49-F238E27FC236}">
                <a16:creationId xmlns:a16="http://schemas.microsoft.com/office/drawing/2014/main" id="{5CC38F98-5493-4505-9DAD-83C90B69BF31}"/>
              </a:ext>
            </a:extLst>
          </p:cNvPr>
          <p:cNvSpPr txBox="1"/>
          <p:nvPr/>
        </p:nvSpPr>
        <p:spPr>
          <a:xfrm>
            <a:off x="318135" y="6908800"/>
            <a:ext cx="12499384" cy="387798"/>
          </a:xfrm>
          <a:prstGeom prst="rect">
            <a:avLst/>
          </a:prstGeom>
          <a:noFill/>
        </p:spPr>
        <p:txBody>
          <a:bodyPr wrap="none" rtlCol="0">
            <a:spAutoFit/>
          </a:bodyPr>
          <a:lstStyle/>
          <a:p>
            <a:pPr marL="0" marR="0" lvl="0" indent="0" algn="l" defTabSz="975390" rtl="0" eaLnBrk="1" fontAlgn="auto" latinLnBrk="0" hangingPunct="1">
              <a:lnSpc>
                <a:spcPct val="100000"/>
              </a:lnSpc>
              <a:spcBef>
                <a:spcPts val="0"/>
              </a:spcBef>
              <a:spcAft>
                <a:spcPts val="0"/>
              </a:spcAft>
              <a:buClrTx/>
              <a:buSzTx/>
              <a:buFont typeface="Arial"/>
              <a:buNone/>
              <a:tabLst/>
              <a:defRPr/>
            </a:pPr>
            <a:r>
              <a:rPr kumimoji="0" lang="en-GB" sz="1920" b="1" i="0" u="none" strike="noStrike" kern="1200" cap="none" spc="0" normalizeH="0" baseline="0" noProof="0" dirty="0">
                <a:ln>
                  <a:noFill/>
                </a:ln>
                <a:solidFill>
                  <a:srgbClr val="000000"/>
                </a:solidFill>
                <a:effectLst/>
                <a:uLnTx/>
                <a:uFillTx/>
                <a:latin typeface="Arial"/>
                <a:ea typeface="+mn-ea"/>
                <a:cs typeface="Arial"/>
                <a:sym typeface="Arial"/>
              </a:rPr>
              <a:t>RDA COVID-19 WG Recommendations and Guidelines on Data Sharing: https://doi.org/10.15497/rda00052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890482" y="1823721"/>
            <a:ext cx="11216640" cy="3042919"/>
          </a:xfrm>
          <a:prstGeom prst="rect">
            <a:avLst/>
          </a:prstGeom>
          <a:noFill/>
          <a:ln>
            <a:noFill/>
          </a:ln>
        </p:spPr>
        <p:txBody>
          <a:bodyPr spcFirstLastPara="1" wrap="square" lIns="97520" tIns="48747" rIns="97520" bIns="48747" anchor="b" anchorCtr="0">
            <a:noAutofit/>
          </a:bodyPr>
          <a:lstStyle/>
          <a:p>
            <a:endParaRPr/>
          </a:p>
        </p:txBody>
      </p:sp>
      <p:sp>
        <p:nvSpPr>
          <p:cNvPr id="169" name="Google Shape;169;p20"/>
          <p:cNvSpPr txBox="1">
            <a:spLocks noGrp="1"/>
          </p:cNvSpPr>
          <p:nvPr>
            <p:ph type="body" idx="1"/>
          </p:nvPr>
        </p:nvSpPr>
        <p:spPr>
          <a:xfrm>
            <a:off x="890482" y="4895428"/>
            <a:ext cx="11216640" cy="1600199"/>
          </a:xfrm>
          <a:prstGeom prst="rect">
            <a:avLst/>
          </a:prstGeom>
          <a:noFill/>
          <a:ln>
            <a:noFill/>
          </a:ln>
        </p:spPr>
        <p:txBody>
          <a:bodyPr spcFirstLastPara="1" wrap="square" lIns="97520" tIns="48747" rIns="97520" bIns="48747" anchor="t" anchorCtr="0">
            <a:noAutofit/>
          </a:bodyPr>
          <a:lstStyle/>
          <a:p>
            <a:pPr marL="0" indent="0">
              <a:spcBef>
                <a:spcPts val="0"/>
              </a:spcBef>
            </a:pPr>
            <a:endParaRPr/>
          </a:p>
        </p:txBody>
      </p:sp>
      <p:sp>
        <p:nvSpPr>
          <p:cNvPr id="170" name="Google Shape;170;p20"/>
          <p:cNvSpPr txBox="1">
            <a:spLocks noGrp="1"/>
          </p:cNvSpPr>
          <p:nvPr>
            <p:ph type="sldNum" idx="12"/>
          </p:nvPr>
        </p:nvSpPr>
        <p:spPr>
          <a:xfrm>
            <a:off x="10959273" y="6854001"/>
            <a:ext cx="748222" cy="461200"/>
          </a:xfrm>
          <a:prstGeom prst="rect">
            <a:avLst/>
          </a:prstGeom>
          <a:noFill/>
          <a:ln>
            <a:noFill/>
          </a:ln>
        </p:spPr>
        <p:txBody>
          <a:bodyPr spcFirstLastPara="1" wrap="square" lIns="97520" tIns="48747" rIns="97520" bIns="48747" anchor="t" anchorCtr="0">
            <a:noAutofit/>
          </a:bodyPr>
          <a:lstStyle/>
          <a:p>
            <a:pPr marL="0" marR="0" lvl="0" indent="0" algn="l" defTabSz="97539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92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l" defTabSz="975390" rtl="0" eaLnBrk="1" fontAlgn="auto" latinLnBrk="0" hangingPunct="1">
                <a:lnSpc>
                  <a:spcPct val="100000"/>
                </a:lnSpc>
                <a:spcBef>
                  <a:spcPts val="0"/>
                </a:spcBef>
                <a:spcAft>
                  <a:spcPts val="0"/>
                </a:spcAft>
                <a:buClr>
                  <a:srgbClr val="000000"/>
                </a:buClr>
                <a:buSzTx/>
                <a:buFont typeface="Arial"/>
                <a:buNone/>
                <a:tabLst/>
                <a:defRPr/>
              </a:pPr>
              <a:t>8</a:t>
            </a:fld>
            <a:endParaRPr kumimoji="0" sz="192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1" name="Google Shape;171;p20"/>
          <p:cNvSpPr txBox="1">
            <a:spLocks noGrp="1"/>
          </p:cNvSpPr>
          <p:nvPr>
            <p:ph type="ftr" idx="11"/>
          </p:nvPr>
        </p:nvSpPr>
        <p:spPr>
          <a:xfrm>
            <a:off x="3505097" y="6854000"/>
            <a:ext cx="7086921" cy="389467"/>
          </a:xfrm>
          <a:prstGeom prst="rect">
            <a:avLst/>
          </a:prstGeom>
          <a:noFill/>
          <a:ln>
            <a:noFill/>
          </a:ln>
        </p:spPr>
        <p:txBody>
          <a:bodyPr spcFirstLastPara="1" wrap="square" lIns="97520" tIns="48747" rIns="97520" bIns="48747" anchor="ctr" anchorCtr="0">
            <a:noAutofit/>
          </a:bodyPr>
          <a:lstStyle/>
          <a:p>
            <a:pPr marL="0" marR="0" lvl="0" indent="0" algn="ctr" defTabSz="975390" rtl="0" eaLnBrk="1" fontAlgn="auto" latinLnBrk="0" hangingPunct="1">
              <a:lnSpc>
                <a:spcPct val="100000"/>
              </a:lnSpc>
              <a:spcBef>
                <a:spcPts val="0"/>
              </a:spcBef>
              <a:spcAft>
                <a:spcPts val="0"/>
              </a:spcAft>
              <a:buClr>
                <a:srgbClr val="000000"/>
              </a:buClr>
              <a:buSzPts val="1400"/>
              <a:buFont typeface="Arial"/>
              <a:buNone/>
              <a:tabLst/>
              <a:defRPr/>
            </a:pPr>
            <a:r>
              <a:rPr kumimoji="0" lang="en-GB" sz="1707" b="0" i="0" u="none" strike="noStrike" kern="0" cap="none" spc="0" normalizeH="0" baseline="0" noProof="0">
                <a:ln>
                  <a:noFill/>
                </a:ln>
                <a:solidFill>
                  <a:srgbClr val="FFFFFF"/>
                </a:solidFill>
                <a:effectLst/>
                <a:uLnTx/>
                <a:uFillTx/>
                <a:latin typeface="Calibri"/>
                <a:ea typeface="Calibri"/>
                <a:cs typeface="Calibri"/>
                <a:sym typeface="Calibri"/>
              </a:rPr>
              <a:t>rd-alliance.org   		@resdatall | @rda_europe | @RDA_US</a:t>
            </a:r>
            <a:endParaRPr kumimoji="0" sz="1707"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72" name="Google Shape;172;p20" descr="Graphical user interface, text, application, chat or text message&#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75" y="0"/>
            <a:ext cx="13004800" cy="731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p:nvPr/>
        </p:nvSpPr>
        <p:spPr>
          <a:xfrm>
            <a:off x="334332" y="354876"/>
            <a:ext cx="12335871" cy="1575902"/>
          </a:xfrm>
          <a:prstGeom prst="rect">
            <a:avLst/>
          </a:prstGeom>
          <a:noFill/>
          <a:ln>
            <a:noFill/>
          </a:ln>
        </p:spPr>
        <p:txBody>
          <a:bodyPr spcFirstLastPara="1" wrap="square" lIns="130027" tIns="130027" rIns="130027" bIns="130027" anchor="t" anchorCtr="0">
            <a:sp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r>
              <a:rPr kumimoji="0" lang="en-GB" sz="4267" b="1" i="0" u="none" strike="noStrike" kern="0" cap="none" spc="0" normalizeH="0" baseline="0" noProof="0">
                <a:ln>
                  <a:noFill/>
                </a:ln>
                <a:solidFill>
                  <a:srgbClr val="002060"/>
                </a:solidFill>
                <a:effectLst/>
                <a:uLnTx/>
                <a:uFillTx/>
                <a:latin typeface="Aptos" panose="020B0004020202020204" pitchFamily="34" charset="0"/>
                <a:ea typeface="Calibri"/>
                <a:cs typeface="Calibri"/>
                <a:sym typeface="Calibri"/>
              </a:rPr>
              <a:t>RDA: a structure to address global data challenges </a:t>
            </a:r>
            <a:endParaRPr kumimoji="0" sz="4267" b="1" i="0" u="none" strike="noStrike" kern="0" cap="none" spc="0" normalizeH="0" baseline="0" noProof="0">
              <a:ln>
                <a:noFill/>
              </a:ln>
              <a:solidFill>
                <a:srgbClr val="002060"/>
              </a:solidFill>
              <a:effectLst/>
              <a:uLnTx/>
              <a:uFillTx/>
              <a:latin typeface="Aptos" panose="020B0004020202020204" pitchFamily="34" charset="0"/>
              <a:ea typeface="Calibri"/>
              <a:cs typeface="Calibri"/>
              <a:sym typeface="Calibri"/>
            </a:endParaRPr>
          </a:p>
        </p:txBody>
      </p:sp>
      <p:pic>
        <p:nvPicPr>
          <p:cNvPr id="466" name="Google Shape;466;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3673" y="1739912"/>
            <a:ext cx="4577209" cy="3050756"/>
          </a:xfrm>
          <a:prstGeom prst="rect">
            <a:avLst/>
          </a:prstGeom>
          <a:noFill/>
          <a:ln>
            <a:noFill/>
          </a:ln>
          <a:effectLst>
            <a:outerShdw blurRad="57150" dist="19050" dir="5400000" algn="bl" rotWithShape="0">
              <a:srgbClr val="000000">
                <a:alpha val="50000"/>
              </a:srgbClr>
            </a:outerShdw>
          </a:effectLst>
        </p:spPr>
      </p:pic>
      <p:pic>
        <p:nvPicPr>
          <p:cNvPr id="467" name="Google Shape;467;p7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03655" y="1807111"/>
            <a:ext cx="4577209" cy="3050738"/>
          </a:xfrm>
          <a:prstGeom prst="rect">
            <a:avLst/>
          </a:prstGeom>
          <a:noFill/>
          <a:ln>
            <a:noFill/>
          </a:ln>
          <a:effectLst>
            <a:outerShdw blurRad="57150" dist="19050" dir="5400000" algn="bl" rotWithShape="0">
              <a:srgbClr val="000000">
                <a:alpha val="50000"/>
              </a:srgbClr>
            </a:outerShdw>
          </a:effectLst>
        </p:spPr>
      </p:pic>
      <p:sp>
        <p:nvSpPr>
          <p:cNvPr id="468" name="Google Shape;468;p70"/>
          <p:cNvSpPr txBox="1"/>
          <p:nvPr/>
        </p:nvSpPr>
        <p:spPr>
          <a:xfrm>
            <a:off x="3631655" y="5603413"/>
            <a:ext cx="6437547" cy="568960"/>
          </a:xfrm>
          <a:prstGeom prst="rect">
            <a:avLst/>
          </a:prstGeom>
          <a:noFill/>
          <a:ln>
            <a:noFill/>
          </a:ln>
        </p:spPr>
        <p:txBody>
          <a:bodyPr spcFirstLastPara="1" wrap="square" lIns="130027" tIns="130027" rIns="130027" bIns="130027" anchor="t" anchorCtr="0">
            <a:sp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r>
              <a:rPr kumimoji="0" lang="en-GB" sz="1991" b="1" i="0" u="none" strike="noStrike" kern="0" cap="none" spc="0" normalizeH="0" baseline="0" noProof="0">
                <a:ln>
                  <a:noFill/>
                </a:ln>
                <a:solidFill>
                  <a:srgbClr val="000000"/>
                </a:solidFill>
                <a:effectLst/>
                <a:uLnTx/>
                <a:uFillTx/>
                <a:latin typeface="Calibri"/>
                <a:ea typeface="Calibri"/>
                <a:cs typeface="Calibri"/>
                <a:sym typeface="Calibri"/>
              </a:rPr>
              <a:t>Australian Community of Practice model</a:t>
            </a:r>
            <a:endParaRPr kumimoji="0" sz="1991" b="1"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69" name="Google Shape;469;p7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22726" y="5509075"/>
            <a:ext cx="2319929" cy="757852"/>
          </a:xfrm>
          <a:prstGeom prst="rect">
            <a:avLst/>
          </a:prstGeom>
          <a:noFill/>
          <a:ln>
            <a:noFill/>
          </a:ln>
        </p:spPr>
      </p:pic>
      <p:pic>
        <p:nvPicPr>
          <p:cNvPr id="470" name="Google Shape;470;p70"/>
          <p:cNvPicPr preferRelativeResize="0"/>
          <p:nvPr/>
        </p:nvPicPr>
        <p:blipFill>
          <a:blip r:embed="rId6">
            <a:alphaModFix/>
          </a:blip>
          <a:stretch>
            <a:fillRect/>
          </a:stretch>
        </p:blipFill>
        <p:spPr>
          <a:xfrm>
            <a:off x="8962341" y="5090184"/>
            <a:ext cx="2276587" cy="1284496"/>
          </a:xfrm>
          <a:prstGeom prst="rect">
            <a:avLst/>
          </a:prstGeom>
          <a:noFill/>
          <a:ln>
            <a:noFill/>
          </a:ln>
        </p:spPr>
      </p:pic>
      <p:sp>
        <p:nvSpPr>
          <p:cNvPr id="471" name="Google Shape;471;p70"/>
          <p:cNvSpPr/>
          <p:nvPr/>
        </p:nvSpPr>
        <p:spPr>
          <a:xfrm>
            <a:off x="5342375" y="3101850"/>
            <a:ext cx="2319787" cy="757760"/>
          </a:xfrm>
          <a:prstGeom prst="left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130027" tIns="130027" rIns="130027" bIns="130027" anchor="ctr" anchorCtr="0">
            <a:noAutofit/>
          </a:bodyPr>
          <a:lstStyle/>
          <a:p>
            <a:pPr marL="0" marR="0" lvl="0" indent="0" algn="l" defTabSz="1300460" rtl="0" eaLnBrk="1" fontAlgn="auto" latinLnBrk="0" hangingPunct="1">
              <a:lnSpc>
                <a:spcPct val="100000"/>
              </a:lnSpc>
              <a:spcBef>
                <a:spcPts val="0"/>
              </a:spcBef>
              <a:spcAft>
                <a:spcPts val="0"/>
              </a:spcAft>
              <a:buClr>
                <a:srgbClr val="000000"/>
              </a:buClr>
              <a:buSzTx/>
              <a:buFont typeface="Arial"/>
              <a:buNone/>
              <a:tabLst/>
              <a:defRPr/>
            </a:pPr>
            <a:endParaRPr kumimoji="0" sz="1991"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F2C1EB3D-E110-8B4E-45B6-71F51DC62C17}"/>
              </a:ext>
            </a:extLst>
          </p:cNvPr>
          <p:cNvSpPr txBox="1"/>
          <p:nvPr/>
        </p:nvSpPr>
        <p:spPr>
          <a:xfrm>
            <a:off x="451412" y="6656327"/>
            <a:ext cx="94912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2060"/>
                </a:solidFill>
                <a:effectLst/>
                <a:uLnTx/>
                <a:uFillTx/>
                <a:latin typeface="Arial"/>
                <a:cs typeface="Arial"/>
                <a:sym typeface="Arial"/>
              </a:rPr>
              <a:t>Source: </a:t>
            </a:r>
            <a:r>
              <a:rPr kumimoji="0" lang="it-IT" sz="1400" b="1" i="0" u="none" strike="noStrike" kern="0" cap="none" spc="0" normalizeH="0" baseline="0" noProof="0" dirty="0">
                <a:ln>
                  <a:noFill/>
                </a:ln>
                <a:solidFill>
                  <a:srgbClr val="002060"/>
                </a:solidFill>
                <a:effectLst/>
                <a:uLnTx/>
                <a:uFillTx/>
                <a:latin typeface="Arial"/>
                <a:cs typeface="Arial"/>
                <a:sym typeface="Arial"/>
              </a:rPr>
              <a:t>RDA: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delivering</a:t>
            </a:r>
            <a:r>
              <a:rPr kumimoji="0" lang="it-IT" sz="1400" b="1" i="0" u="none" strike="noStrike" kern="0" cap="none" spc="0" normalizeH="0" baseline="0" noProof="0" dirty="0">
                <a:ln>
                  <a:noFill/>
                </a:ln>
                <a:solidFill>
                  <a:srgbClr val="002060"/>
                </a:solidFill>
                <a:effectLst/>
                <a:uLnTx/>
                <a:uFillTx/>
                <a:latin typeface="Arial"/>
                <a:cs typeface="Arial"/>
                <a:sym typeface="Arial"/>
              </a:rPr>
              <a:t> 10 </a:t>
            </a:r>
            <a:r>
              <a:rPr kumimoji="0" lang="it-IT" sz="1400" b="1" i="0" u="none" strike="noStrike" kern="0" cap="none" spc="0" normalizeH="0" baseline="0" noProof="0" dirty="0" err="1">
                <a:ln>
                  <a:noFill/>
                </a:ln>
                <a:solidFill>
                  <a:srgbClr val="002060"/>
                </a:solidFill>
                <a:effectLst/>
                <a:uLnTx/>
                <a:uFillTx/>
                <a:latin typeface="Arial"/>
                <a:cs typeface="Arial"/>
                <a:sym typeface="Arial"/>
              </a:rPr>
              <a:t>years</a:t>
            </a:r>
            <a:r>
              <a:rPr kumimoji="0" lang="it-IT" sz="1400" b="1" i="0" u="none" strike="noStrike" kern="0" cap="none" spc="0" normalizeH="0" baseline="0" noProof="0" dirty="0">
                <a:ln>
                  <a:noFill/>
                </a:ln>
                <a:solidFill>
                  <a:srgbClr val="002060"/>
                </a:solidFill>
                <a:effectLst/>
                <a:uLnTx/>
                <a:uFillTx/>
                <a:latin typeface="Arial"/>
                <a:cs typeface="Arial"/>
                <a:sym typeface="Arial"/>
              </a:rPr>
              <a:t> of </a:t>
            </a:r>
            <a:r>
              <a:rPr kumimoji="0" lang="it-IT" sz="1400" b="1" i="0" u="none" strike="noStrike" kern="0" cap="none" spc="0" normalizeH="0" baseline="0" noProof="0" dirty="0" err="1">
                <a:ln>
                  <a:noFill/>
                </a:ln>
                <a:solidFill>
                  <a:srgbClr val="002060"/>
                </a:solidFill>
                <a:effectLst/>
                <a:uLnTx/>
                <a:uFillTx/>
                <a:latin typeface="Arial"/>
                <a:cs typeface="Arial"/>
                <a:sym typeface="Arial"/>
              </a:rPr>
              <a:t>value</a:t>
            </a:r>
            <a:r>
              <a:rPr kumimoji="0" lang="it-IT" sz="1400" b="1" i="0" u="none" strike="noStrike" kern="0" cap="none" spc="0" normalizeH="0" baseline="0" noProof="0" dirty="0">
                <a:ln>
                  <a:noFill/>
                </a:ln>
                <a:solidFill>
                  <a:srgbClr val="002060"/>
                </a:solidFill>
                <a:effectLst/>
                <a:uLnTx/>
                <a:uFillTx/>
                <a:latin typeface="Arial"/>
                <a:cs typeface="Arial"/>
                <a:sym typeface="Arial"/>
              </a:rPr>
              <a:t> to </a:t>
            </a:r>
            <a:r>
              <a:rPr kumimoji="0" lang="it-IT" sz="1400" b="1" i="0" u="none" strike="noStrike" kern="0" cap="none" spc="0" normalizeH="0" baseline="0" noProof="0" dirty="0" err="1">
                <a:ln>
                  <a:noFill/>
                </a:ln>
                <a:solidFill>
                  <a:srgbClr val="002060"/>
                </a:solidFill>
                <a:effectLst/>
                <a:uLnTx/>
                <a:uFillTx/>
                <a:latin typeface="Arial"/>
                <a:cs typeface="Arial"/>
                <a:sym typeface="Arial"/>
              </a:rPr>
              <a:t>Australian</a:t>
            </a:r>
            <a:r>
              <a:rPr kumimoji="0" lang="it-IT" sz="1400" b="1" i="0" u="none" strike="noStrike" kern="0" cap="none" spc="0" normalizeH="0" baseline="0" noProof="0" dirty="0">
                <a:ln>
                  <a:noFill/>
                </a:ln>
                <a:solidFill>
                  <a:srgbClr val="002060"/>
                </a:solidFill>
                <a:effectLst/>
                <a:uLnTx/>
                <a:uFillTx/>
                <a:latin typeface="Arial"/>
                <a:cs typeface="Arial"/>
                <a:sym typeface="Arial"/>
              </a:rPr>
              <a:t> Data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Infrastructure</a:t>
            </a:r>
            <a:r>
              <a:rPr kumimoji="0" lang="it-IT" sz="1400" b="1" i="0" u="none" strike="noStrike" kern="0" cap="none" spc="0" normalizeH="0" baseline="0" noProof="0" dirty="0">
                <a:ln>
                  <a:noFill/>
                </a:ln>
                <a:solidFill>
                  <a:srgbClr val="002060"/>
                </a:solidFill>
                <a:effectLst/>
                <a:uLnTx/>
                <a:uFillTx/>
                <a:latin typeface="Arial"/>
                <a:cs typeface="Arial"/>
                <a:sym typeface="Arial"/>
              </a:rPr>
              <a:t>, RDA </a:t>
            </a:r>
            <a:r>
              <a:rPr kumimoji="0" lang="it-IT" sz="1400" b="1" i="0" u="none" strike="noStrike" kern="0" cap="none" spc="0" normalizeH="0" baseline="0" noProof="0" dirty="0" err="1">
                <a:ln>
                  <a:noFill/>
                </a:ln>
                <a:solidFill>
                  <a:srgbClr val="002060"/>
                </a:solidFill>
                <a:effectLst/>
                <a:uLnTx/>
                <a:uFillTx/>
                <a:latin typeface="Arial"/>
                <a:cs typeface="Arial"/>
                <a:sym typeface="Arial"/>
              </a:rPr>
              <a:t>Plenary</a:t>
            </a:r>
            <a:r>
              <a:rPr kumimoji="0" lang="it-IT" sz="1400" b="1" i="0" u="none" strike="noStrike" kern="0" cap="none" spc="0" normalizeH="0" baseline="0" noProof="0" dirty="0">
                <a:ln>
                  <a:noFill/>
                </a:ln>
                <a:solidFill>
                  <a:srgbClr val="002060"/>
                </a:solidFill>
                <a:effectLst/>
                <a:uLnTx/>
                <a:uFillTx/>
                <a:latin typeface="Arial"/>
                <a:cs typeface="Arial"/>
                <a:sym typeface="Arial"/>
              </a:rPr>
              <a:t> 20, </a:t>
            </a:r>
            <a:r>
              <a:rPr kumimoji="0" lang="it-IT" sz="1400" b="1" i="0" u="none" strike="noStrike" kern="0" cap="none" spc="0" normalizeH="0" baseline="0" noProof="0" dirty="0" err="1">
                <a:ln>
                  <a:noFill/>
                </a:ln>
                <a:solidFill>
                  <a:srgbClr val="002060"/>
                </a:solidFill>
                <a:effectLst/>
                <a:uLnTx/>
                <a:uFillTx/>
                <a:latin typeface="Arial"/>
                <a:cs typeface="Arial"/>
                <a:sym typeface="Arial"/>
              </a:rPr>
              <a:t>Gothenburg</a:t>
            </a:r>
            <a:r>
              <a:rPr kumimoji="0" lang="it-IT" sz="1400" b="1" i="0" u="none" strike="noStrike" kern="0" cap="none" spc="0" normalizeH="0" baseline="0" noProof="0" dirty="0">
                <a:ln>
                  <a:noFill/>
                </a:ln>
                <a:solidFill>
                  <a:srgbClr val="002060"/>
                </a:solidFill>
                <a:effectLst/>
                <a:uLnTx/>
                <a:uFillTx/>
                <a:latin typeface="Arial"/>
                <a:cs typeface="Arial"/>
                <a:sym typeface="Arial"/>
              </a:rPr>
              <a:t>, </a:t>
            </a:r>
            <a:r>
              <a:rPr kumimoji="0" lang="it-IT" sz="1400" b="1" i="0" u="none" strike="noStrike" kern="0" cap="none" spc="0" normalizeH="0" baseline="0" noProof="0" dirty="0" err="1">
                <a:ln>
                  <a:noFill/>
                </a:ln>
                <a:solidFill>
                  <a:srgbClr val="002060"/>
                </a:solidFill>
                <a:effectLst/>
                <a:uLnTx/>
                <a:uFillTx/>
                <a:latin typeface="Arial"/>
                <a:cs typeface="Arial"/>
                <a:sym typeface="Arial"/>
              </a:rPr>
              <a:t>Sweden</a:t>
            </a:r>
            <a:r>
              <a:rPr kumimoji="0" lang="it-IT" sz="1400" b="1" i="0" u="none" strike="noStrike" kern="0" cap="none" spc="0" normalizeH="0" baseline="0" noProof="0" dirty="0">
                <a:ln>
                  <a:noFill/>
                </a:ln>
                <a:solidFill>
                  <a:srgbClr val="002060"/>
                </a:solidFill>
                <a:effectLst/>
                <a:uLnTx/>
                <a:uFillTx/>
                <a:latin typeface="Arial"/>
                <a:cs typeface="Arial"/>
                <a:sym typeface="Arial"/>
              </a:rPr>
              <a:t>, March 2023, Natasha Simons, </a:t>
            </a:r>
            <a:r>
              <a:rPr kumimoji="0" lang="it-IT" sz="1400" b="1" i="0" u="none" strike="noStrike" kern="0" cap="none" spc="0" normalizeH="0" baseline="0" noProof="0" dirty="0" err="1">
                <a:ln>
                  <a:noFill/>
                </a:ln>
                <a:solidFill>
                  <a:srgbClr val="002060"/>
                </a:solidFill>
                <a:effectLst/>
                <a:uLnTx/>
                <a:uFillTx/>
                <a:latin typeface="Arial"/>
                <a:cs typeface="Arial"/>
                <a:sym typeface="Arial"/>
              </a:rPr>
              <a:t>Australian</a:t>
            </a:r>
            <a:r>
              <a:rPr kumimoji="0" lang="it-IT" sz="1400" b="1" i="0" u="none" strike="noStrike" kern="0" cap="none" spc="0" normalizeH="0" baseline="0" noProof="0" dirty="0">
                <a:ln>
                  <a:noFill/>
                </a:ln>
                <a:solidFill>
                  <a:srgbClr val="002060"/>
                </a:solidFill>
                <a:effectLst/>
                <a:uLnTx/>
                <a:uFillTx/>
                <a:latin typeface="Arial"/>
                <a:cs typeface="Arial"/>
                <a:sym typeface="Arial"/>
              </a:rPr>
              <a:t> </a:t>
            </a:r>
            <a:r>
              <a:rPr kumimoji="0" lang="it-IT" sz="1400" b="1" i="0" u="none" strike="noStrike" kern="0" cap="none" spc="0" normalizeH="0" baseline="0" noProof="0" dirty="0" err="1">
                <a:ln>
                  <a:noFill/>
                </a:ln>
                <a:solidFill>
                  <a:srgbClr val="002060"/>
                </a:solidFill>
                <a:effectLst/>
                <a:uLnTx/>
                <a:uFillTx/>
                <a:latin typeface="Arial"/>
                <a:cs typeface="Arial"/>
                <a:sym typeface="Arial"/>
              </a:rPr>
              <a:t>Research</a:t>
            </a:r>
            <a:r>
              <a:rPr kumimoji="0" lang="it-IT" sz="1400" b="1" i="0" u="none" strike="noStrike" kern="0" cap="none" spc="0" normalizeH="0" baseline="0" noProof="0" dirty="0">
                <a:ln>
                  <a:noFill/>
                </a:ln>
                <a:solidFill>
                  <a:srgbClr val="002060"/>
                </a:solidFill>
                <a:effectLst/>
                <a:uLnTx/>
                <a:uFillTx/>
                <a:latin typeface="Arial"/>
                <a:cs typeface="Arial"/>
                <a:sym typeface="Arial"/>
              </a:rPr>
              <a:t> Data Commons (ARDC)</a:t>
            </a:r>
          </a:p>
        </p:txBody>
      </p:sp>
    </p:spTree>
  </p:cSld>
  <p:clrMapOvr>
    <a:masterClrMapping/>
  </p:clrMapOvr>
</p:sld>
</file>

<file path=ppt/theme/theme1.xml><?xml version="1.0" encoding="utf-8"?>
<a:theme xmlns:a="http://schemas.openxmlformats.org/drawingml/2006/main" name="Presentazione Planisfero 16: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61050830_TF02804891_Win32" id="{0F10D507-5D98-4E52-8029-7A24C0619C7F}" vid="{07EB521D-6402-43E0-A57E-ACE04C2759BB}"/>
    </a:ext>
  </a:extLst>
</a:theme>
</file>

<file path=ppt/theme/theme10.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ithout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eyton template">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ith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ARDC PRESENTATION SLIDES">
  <a:themeElements>
    <a:clrScheme name="Simple Light">
      <a:dk1>
        <a:srgbClr val="414141"/>
      </a:dk1>
      <a:lt1>
        <a:srgbClr val="FFFFFF"/>
      </a:lt1>
      <a:dk2>
        <a:srgbClr val="595959"/>
      </a:dk2>
      <a:lt2>
        <a:srgbClr val="EEEEEE"/>
      </a:lt2>
      <a:accent1>
        <a:srgbClr val="00B0D5"/>
      </a:accent1>
      <a:accent2>
        <a:srgbClr val="F8B20E"/>
      </a:accent2>
      <a:accent3>
        <a:srgbClr val="E51875"/>
      </a:accent3>
      <a:accent4>
        <a:srgbClr val="8E489B"/>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Presentazione Planisfero 16: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61050830_TF02804891_Win32" id="{0F10D507-5D98-4E52-8029-7A24C0619C7F}" vid="{07EB521D-6402-43E0-A57E-ACE04C2759BB}"/>
    </a:ext>
  </a:extLst>
</a:theme>
</file>

<file path=docProps/app.xml><?xml version="1.0" encoding="utf-8"?>
<Properties xmlns="http://schemas.openxmlformats.org/officeDocument/2006/extended-properties" xmlns:vt="http://schemas.openxmlformats.org/officeDocument/2006/docPropsVTypes">
  <TotalTime>535</TotalTime>
  <Words>1329</Words>
  <Application>Microsoft Office PowerPoint</Application>
  <PresentationFormat>Custom</PresentationFormat>
  <Paragraphs>143</Paragraphs>
  <Slides>29</Slides>
  <Notes>16</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29</vt:i4>
      </vt:variant>
    </vt:vector>
  </HeadingPairs>
  <TitlesOfParts>
    <vt:vector size="53" baseType="lpstr">
      <vt:lpstr>Noto Sans Symbols</vt:lpstr>
      <vt:lpstr>Lato</vt:lpstr>
      <vt:lpstr>Aptos</vt:lpstr>
      <vt:lpstr>Arial</vt:lpstr>
      <vt:lpstr>Courier New</vt:lpstr>
      <vt:lpstr>Sniglet</vt:lpstr>
      <vt:lpstr>Century Gothic</vt:lpstr>
      <vt:lpstr>Raleway</vt:lpstr>
      <vt:lpstr>Wingdings</vt:lpstr>
      <vt:lpstr>Aptos Display</vt:lpstr>
      <vt:lpstr>Calibri</vt:lpstr>
      <vt:lpstr>Open Sans</vt:lpstr>
      <vt:lpstr>Montserrat</vt:lpstr>
      <vt:lpstr>Patrick Hand SC</vt:lpstr>
      <vt:lpstr>Presentazione Planisfero 16:9</vt:lpstr>
      <vt:lpstr>2_without background</vt:lpstr>
      <vt:lpstr>Office Theme</vt:lpstr>
      <vt:lpstr>1_Swiss</vt:lpstr>
      <vt:lpstr>Swiss</vt:lpstr>
      <vt:lpstr>Seyton template</vt:lpstr>
      <vt:lpstr>with background</vt:lpstr>
      <vt:lpstr>ARDC PRESENTATION SLIDES</vt:lpstr>
      <vt:lpstr>1_Presentazione Planisfero 16:9</vt:lpstr>
      <vt:lpstr>1_Custom Design</vt:lpstr>
      <vt:lpstr>The Research Data Alliance a global community driven initiative</vt:lpstr>
      <vt:lpstr>PowerPoint Presentation</vt:lpstr>
      <vt:lpstr>About the RDA 🌍</vt:lpstr>
      <vt:lpstr>PowerPoint Presentation</vt:lpstr>
      <vt:lpstr>WHO: The RDA Family - Open to all</vt:lpstr>
      <vt:lpstr>Grass-roots, bottom-up, organic creation to address global challenges </vt:lpstr>
      <vt:lpstr>PowerPoint Presentation</vt:lpstr>
      <vt:lpstr>PowerPoint Presentation</vt:lpstr>
      <vt:lpstr>PowerPoint Presentation</vt:lpstr>
      <vt:lpstr>PowerPoint Presentation</vt:lpstr>
      <vt:lpstr>PowerPoint Presentation</vt:lpstr>
      <vt:lpstr>FAIR Data Maturity Model: specification and guidelines</vt:lpstr>
      <vt:lpstr>GLOBAL OPEN RESEARCH COMMONS (GORC)</vt:lpstr>
      <vt:lpstr>GORC-IG Essential Elements of a Commons</vt:lpstr>
      <vt:lpstr>The community MEETINGS RDA PLENARY MEETINGS 2024 &amp; 2025</vt:lpstr>
      <vt:lpstr>What are rda plenary meetings &amp; why should they interest you?</vt:lpstr>
      <vt:lpstr>NAVIGATING RDA &amp; PLENARY MEETINGS: RDA PATHWAYS</vt:lpstr>
      <vt:lpstr>PowerPoint Presentation</vt:lpstr>
      <vt:lpstr>PowerPoint Presentation</vt:lpstr>
      <vt:lpstr>The Research Data Alliance: How to get involved</vt:lpstr>
      <vt:lpstr>Join RDA as an Individual Member </vt:lpstr>
      <vt:lpstr>Join RDA as an Individual Member </vt:lpstr>
      <vt:lpstr>Your rda community member profile</vt:lpstr>
      <vt:lpstr>Your rda community member profile</vt:lpstr>
      <vt:lpstr>HOW TO Join RDA GROUPS</vt:lpstr>
      <vt:lpstr>Conclusion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the most of the RDA 21st Plenary Meeting (P21) and International Data Week</dc:title>
  <dc:creator>Hilary Hanahoe</dc:creator>
  <cp:lastModifiedBy>Hilary Hanahoe</cp:lastModifiedBy>
  <cp:revision>39</cp:revision>
  <dcterms:modified xsi:type="dcterms:W3CDTF">2024-08-23T09:18:59Z</dcterms:modified>
</cp:coreProperties>
</file>